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diagrams/colors1.xml" ContentType="application/vnd.openxmlformats-officedocument.drawingml.diagramColors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docProps/custom.xml" ContentType="application/vnd.openxmlformats-officedocument.custom-properties+xml"/>
  <Override PartName="/ppt/diagrams/layout1.xml" ContentType="application/vnd.openxmlformats-officedocument.drawingml.diagramLayout+xml"/>
  <Override PartName="/ppt/notesSlides/notesSlide7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diagrams/drawing1.xml" ContentType="application/vnd.ms-office.drawingml.diagramDrawing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Layouts/slideLayout3.xml" ContentType="application/vnd.openxmlformats-officedocument.presentationml.slideLayout+xml"/>
  <Override PartName="/ppt/diagrams/quickStyle1.xml" ContentType="application/vnd.openxmlformats-officedocument.drawingml.diagramStyle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6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7"/>
  </p:notesMasterIdLst>
  <p:handoutMasterIdLst>
    <p:handoutMasterId r:id="rId48"/>
  </p:handoutMasterIdLst>
  <p:sldIdLst>
    <p:sldId id="261" r:id="rId2"/>
    <p:sldId id="257" r:id="rId3"/>
    <p:sldId id="281" r:id="rId4"/>
    <p:sldId id="271" r:id="rId5"/>
    <p:sldId id="268" r:id="rId6"/>
    <p:sldId id="264" r:id="rId7"/>
    <p:sldId id="282" r:id="rId8"/>
    <p:sldId id="280" r:id="rId9"/>
    <p:sldId id="274" r:id="rId10"/>
    <p:sldId id="273" r:id="rId11"/>
    <p:sldId id="279" r:id="rId12"/>
    <p:sldId id="278" r:id="rId13"/>
    <p:sldId id="284" r:id="rId14"/>
    <p:sldId id="283" r:id="rId15"/>
    <p:sldId id="272" r:id="rId16"/>
    <p:sldId id="289" r:id="rId17"/>
    <p:sldId id="290" r:id="rId18"/>
    <p:sldId id="292" r:id="rId19"/>
    <p:sldId id="288" r:id="rId20"/>
    <p:sldId id="285" r:id="rId21"/>
    <p:sldId id="287" r:id="rId22"/>
    <p:sldId id="276" r:id="rId23"/>
    <p:sldId id="293" r:id="rId24"/>
    <p:sldId id="294" r:id="rId25"/>
    <p:sldId id="295" r:id="rId26"/>
    <p:sldId id="303" r:id="rId27"/>
    <p:sldId id="296" r:id="rId28"/>
    <p:sldId id="301" r:id="rId29"/>
    <p:sldId id="302" r:id="rId30"/>
    <p:sldId id="297" r:id="rId31"/>
    <p:sldId id="298" r:id="rId32"/>
    <p:sldId id="300" r:id="rId33"/>
    <p:sldId id="275" r:id="rId34"/>
    <p:sldId id="304" r:id="rId35"/>
    <p:sldId id="267" r:id="rId36"/>
    <p:sldId id="305" r:id="rId37"/>
    <p:sldId id="313" r:id="rId38"/>
    <p:sldId id="314" r:id="rId39"/>
    <p:sldId id="308" r:id="rId40"/>
    <p:sldId id="310" r:id="rId41"/>
    <p:sldId id="306" r:id="rId42"/>
    <p:sldId id="307" r:id="rId43"/>
    <p:sldId id="309" r:id="rId44"/>
    <p:sldId id="312" r:id="rId45"/>
    <p:sldId id="299" r:id="rId46"/>
  </p:sldIdLst>
  <p:sldSz cx="12192000" cy="6858000"/>
  <p:notesSz cx="6858000" cy="9144000"/>
  <p:defaultTextStyle>
    <a:defPPr rtl="0">
      <a:defRPr lang="ko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BC89EF96-8CEA-46FF-86C4-4CE0E760980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9723" autoAdjust="0"/>
    <p:restoredTop sz="94611" autoAdjust="0"/>
  </p:normalViewPr>
  <p:slideViewPr>
    <p:cSldViewPr snapToGrid="0">
      <p:cViewPr varScale="1">
        <p:scale>
          <a:sx n="54" d="100"/>
          <a:sy n="54" d="100"/>
        </p:scale>
        <p:origin x="-600" y="-77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090" y="108"/>
      </p:cViewPr>
      <p:guideLst/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BA29113-7A70-4E0E-B036-871C49B835F1}" type="doc">
      <dgm:prSet loTypeId="urn:microsoft.com/office/officeart/2005/8/layout/hProcess6" loCatId="process" qsTypeId="urn:microsoft.com/office/officeart/2005/8/quickstyle/simple1" qsCatId="simple" csTypeId="urn:microsoft.com/office/officeart/2005/8/colors/accent1_1" csCatId="accent1" phldr="1"/>
      <dgm:spPr/>
      <dgm:t>
        <a:bodyPr rtlCol="0"/>
        <a:lstStyle/>
        <a:p>
          <a:pPr rtl="0"/>
          <a:endParaRPr lang="en-US"/>
        </a:p>
      </dgm:t>
    </dgm:pt>
    <dgm:pt modelId="{A6406C01-7E83-4650-8EF5-394419DCB348}">
      <dgm:prSet phldrT="[Text]"/>
      <dgm:spPr/>
      <dgm:t>
        <a:bodyPr rtlCol="0"/>
        <a:lstStyle/>
        <a:p>
          <a:pPr rtl="0"/>
          <a:r>
            <a:rPr lang="ko-KR" altLang="en-US" noProof="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회원가입</a:t>
          </a:r>
          <a:endParaRPr lang="ko-KR" altLang="en-US" noProof="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  <dgm:extLst>
        <a:ext uri="{E40237B7-FDA0-4F09-8148-C483321AD2D9}">
          <dgm14:cNvPr xmlns="" xmlns:dgm14="http://schemas.microsoft.com/office/drawing/2010/diagram" id="0" name="" title="Step 1 title"/>
        </a:ext>
      </dgm:extLst>
    </dgm:pt>
    <dgm:pt modelId="{2586B3BB-DA8B-42DF-AC9A-77CE21607FD0}" type="parTrans" cxnId="{4D956F8D-5727-488A-93AF-F33602655A44}">
      <dgm:prSet/>
      <dgm:spPr/>
      <dgm:t>
        <a:bodyPr rtlCol="0"/>
        <a:lstStyle/>
        <a:p>
          <a:pPr rtl="0"/>
          <a:endParaRPr lang="ko-KR" altLang="en-US" noProof="0" dirty="0"/>
        </a:p>
      </dgm:t>
    </dgm:pt>
    <dgm:pt modelId="{7C5B61F0-A4F6-4FCA-B552-36151F31051E}" type="sibTrans" cxnId="{4D956F8D-5727-488A-93AF-F33602655A44}">
      <dgm:prSet/>
      <dgm:spPr/>
      <dgm:t>
        <a:bodyPr rtlCol="0"/>
        <a:lstStyle/>
        <a:p>
          <a:pPr rtl="0"/>
          <a:endParaRPr lang="ko-KR" altLang="en-US" noProof="0" dirty="0"/>
        </a:p>
      </dgm:t>
    </dgm:pt>
    <dgm:pt modelId="{E4E9F0D0-FF23-4B59-9B97-973BCBE5DC65}">
      <dgm:prSet phldrT="[Text]"/>
      <dgm:spPr/>
      <dgm:t>
        <a:bodyPr rtlCol="0"/>
        <a:lstStyle/>
        <a:p>
          <a:pPr rtl="0"/>
          <a:r>
            <a:rPr lang="ko-KR" altLang="en-US" noProof="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고객정보 파악</a:t>
          </a:r>
          <a:endParaRPr lang="en-US" altLang="ko-KR" noProof="0" dirty="0" smtClean="0">
            <a:latin typeface="맑은 고딕" panose="020B0503020000020004" pitchFamily="50" charset="-127"/>
            <a:ea typeface="맑은 고딕" panose="020B0503020000020004" pitchFamily="50" charset="-127"/>
          </a:endParaRPr>
        </a:p>
        <a:p>
          <a:pPr rtl="0"/>
          <a:r>
            <a:rPr lang="ko-KR" altLang="en-US" noProof="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고객 </a:t>
          </a:r>
          <a:r>
            <a:rPr lang="en-US" altLang="ko-KR" noProof="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DB</a:t>
          </a:r>
          <a:r>
            <a:rPr lang="ko-KR" altLang="en-US" noProof="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구축</a:t>
          </a:r>
          <a:endParaRPr lang="ko-KR" altLang="en-US" noProof="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  <dgm:extLst>
        <a:ext uri="{E40237B7-FDA0-4F09-8148-C483321AD2D9}">
          <dgm14:cNvPr xmlns="" xmlns:dgm14="http://schemas.microsoft.com/office/drawing/2010/diagram" id="0" name="" title="Step 1 - task description"/>
        </a:ext>
      </dgm:extLst>
    </dgm:pt>
    <dgm:pt modelId="{E9237435-F938-45D4-8BF4-6D5D4DFF850F}" type="parTrans" cxnId="{37A3A996-9723-4BDB-8959-9D9B7799BD9A}">
      <dgm:prSet/>
      <dgm:spPr/>
      <dgm:t>
        <a:bodyPr rtlCol="0"/>
        <a:lstStyle/>
        <a:p>
          <a:pPr rtl="0"/>
          <a:endParaRPr lang="ko-KR" altLang="en-US" noProof="0" dirty="0"/>
        </a:p>
      </dgm:t>
    </dgm:pt>
    <dgm:pt modelId="{D32B195A-7CAD-474B-B79C-BE4BB171E742}" type="sibTrans" cxnId="{37A3A996-9723-4BDB-8959-9D9B7799BD9A}">
      <dgm:prSet/>
      <dgm:spPr/>
      <dgm:t>
        <a:bodyPr rtlCol="0"/>
        <a:lstStyle/>
        <a:p>
          <a:pPr rtl="0"/>
          <a:endParaRPr lang="ko-KR" altLang="en-US" noProof="0" dirty="0"/>
        </a:p>
      </dgm:t>
    </dgm:pt>
    <dgm:pt modelId="{5D952622-A79E-41E4-BBC2-6212DEFFA91C}">
      <dgm:prSet phldrT="[Text]"/>
      <dgm:spPr/>
      <dgm:t>
        <a:bodyPr rtlCol="0"/>
        <a:lstStyle/>
        <a:p>
          <a:pPr rtl="0"/>
          <a:r>
            <a:rPr lang="ko-KR" altLang="en-US" noProof="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고객</a:t>
          </a:r>
          <a:endParaRPr lang="en-US" altLang="ko-KR" noProof="0" dirty="0" smtClean="0">
            <a:latin typeface="맑은 고딕" panose="020B0503020000020004" pitchFamily="50" charset="-127"/>
            <a:ea typeface="맑은 고딕" panose="020B0503020000020004" pitchFamily="50" charset="-127"/>
          </a:endParaRPr>
        </a:p>
        <a:p>
          <a:pPr rtl="0"/>
          <a:r>
            <a:rPr lang="ko-KR" altLang="en-US" noProof="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상품추천</a:t>
          </a:r>
          <a:endParaRPr lang="ko-KR" altLang="en-US" noProof="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  <dgm:extLst>
        <a:ext uri="{E40237B7-FDA0-4F09-8148-C483321AD2D9}">
          <dgm14:cNvPr xmlns="" xmlns:dgm14="http://schemas.microsoft.com/office/drawing/2010/diagram" id="0" name="" title="Step 2 title"/>
        </a:ext>
      </dgm:extLst>
    </dgm:pt>
    <dgm:pt modelId="{10627A68-BE4B-4A4A-9EC9-4CFEF1E4DF39}" type="parTrans" cxnId="{A22BDB9A-90BB-4DA2-8850-00D4F1D3B898}">
      <dgm:prSet/>
      <dgm:spPr/>
      <dgm:t>
        <a:bodyPr rtlCol="0"/>
        <a:lstStyle/>
        <a:p>
          <a:pPr rtl="0"/>
          <a:endParaRPr lang="ko-KR" altLang="en-US" noProof="0" dirty="0"/>
        </a:p>
      </dgm:t>
    </dgm:pt>
    <dgm:pt modelId="{092BAEF3-D9F2-476B-9A0B-6F14CC814529}" type="sibTrans" cxnId="{A22BDB9A-90BB-4DA2-8850-00D4F1D3B898}">
      <dgm:prSet/>
      <dgm:spPr/>
      <dgm:t>
        <a:bodyPr rtlCol="0"/>
        <a:lstStyle/>
        <a:p>
          <a:pPr rtl="0"/>
          <a:endParaRPr lang="ko-KR" altLang="en-US" noProof="0" dirty="0"/>
        </a:p>
      </dgm:t>
    </dgm:pt>
    <dgm:pt modelId="{5248D9DA-6444-46F6-8D28-C8BB2253AAD1}">
      <dgm:prSet phldrT="[Text]"/>
      <dgm:spPr/>
      <dgm:t>
        <a:bodyPr rtlCol="0"/>
        <a:lstStyle/>
        <a:p>
          <a:pPr rtl="0"/>
          <a:r>
            <a:rPr lang="ko-KR" altLang="en-US" noProof="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제품 </a:t>
          </a:r>
          <a:r>
            <a:rPr lang="en-US" b="0" i="0" dirty="0" smtClean="0"/>
            <a:t>crawling</a:t>
          </a:r>
          <a:r>
            <a:rPr lang="ko-KR" altLang="en-US" noProof="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 검색순위</a:t>
          </a:r>
          <a:endParaRPr lang="ko-KR" altLang="en-US" noProof="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  <dgm:extLst>
        <a:ext uri="{E40237B7-FDA0-4F09-8148-C483321AD2D9}">
          <dgm14:cNvPr xmlns="" xmlns:dgm14="http://schemas.microsoft.com/office/drawing/2010/diagram" id="0" name="" title="Step 2 - task description"/>
        </a:ext>
      </dgm:extLst>
    </dgm:pt>
    <dgm:pt modelId="{A8533F77-F094-4EDB-BCC7-35E0D6A46B71}" type="parTrans" cxnId="{35AF286C-A401-4C08-B8A3-F38B03322BD8}">
      <dgm:prSet/>
      <dgm:spPr/>
      <dgm:t>
        <a:bodyPr rtlCol="0"/>
        <a:lstStyle/>
        <a:p>
          <a:pPr rtl="0"/>
          <a:endParaRPr lang="ko-KR" altLang="en-US" noProof="0" dirty="0"/>
        </a:p>
      </dgm:t>
    </dgm:pt>
    <dgm:pt modelId="{011B552E-515A-4C41-B810-0D2552861422}" type="sibTrans" cxnId="{35AF286C-A401-4C08-B8A3-F38B03322BD8}">
      <dgm:prSet/>
      <dgm:spPr/>
      <dgm:t>
        <a:bodyPr rtlCol="0"/>
        <a:lstStyle/>
        <a:p>
          <a:pPr rtl="0"/>
          <a:endParaRPr lang="ko-KR" altLang="en-US" noProof="0" dirty="0"/>
        </a:p>
      </dgm:t>
    </dgm:pt>
    <dgm:pt modelId="{50706FFE-8A00-485D-9FF7-8D310692C602}">
      <dgm:prSet phldrT="[Text]"/>
      <dgm:spPr/>
      <dgm:t>
        <a:bodyPr rtlCol="0"/>
        <a:lstStyle/>
        <a:p>
          <a:pPr rtl="0"/>
          <a:r>
            <a:rPr lang="ko-KR" altLang="en-US" noProof="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기업</a:t>
          </a:r>
          <a:endParaRPr lang="en-US" altLang="ko-KR" noProof="0" dirty="0" smtClean="0">
            <a:latin typeface="맑은 고딕" panose="020B0503020000020004" pitchFamily="50" charset="-127"/>
            <a:ea typeface="맑은 고딕" panose="020B0503020000020004" pitchFamily="50" charset="-127"/>
          </a:endParaRPr>
        </a:p>
        <a:p>
          <a:pPr rtl="0"/>
          <a:r>
            <a:rPr lang="en-US" altLang="ko-KR" noProof="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DB</a:t>
          </a:r>
          <a:r>
            <a:rPr lang="ko-KR" altLang="en-US" noProof="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제공</a:t>
          </a:r>
          <a:endParaRPr lang="ko-KR" altLang="en-US" noProof="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  <dgm:extLst>
        <a:ext uri="{E40237B7-FDA0-4F09-8148-C483321AD2D9}">
          <dgm14:cNvPr xmlns="" xmlns:dgm14="http://schemas.microsoft.com/office/drawing/2010/diagram" id="0" name="" title="Step 3 title"/>
        </a:ext>
      </dgm:extLst>
    </dgm:pt>
    <dgm:pt modelId="{EF44BD91-19A4-424B-BA32-4A5492B6E40B}" type="parTrans" cxnId="{7599CECE-5293-4C57-A979-D096C99254C7}">
      <dgm:prSet/>
      <dgm:spPr/>
      <dgm:t>
        <a:bodyPr rtlCol="0"/>
        <a:lstStyle/>
        <a:p>
          <a:pPr rtl="0"/>
          <a:endParaRPr lang="ko-KR" altLang="en-US" noProof="0" dirty="0"/>
        </a:p>
      </dgm:t>
    </dgm:pt>
    <dgm:pt modelId="{CD03DFF4-D962-46D6-AFFA-2A87FD08403E}" type="sibTrans" cxnId="{7599CECE-5293-4C57-A979-D096C99254C7}">
      <dgm:prSet/>
      <dgm:spPr/>
      <dgm:t>
        <a:bodyPr rtlCol="0"/>
        <a:lstStyle/>
        <a:p>
          <a:pPr rtl="0"/>
          <a:endParaRPr lang="ko-KR" altLang="en-US" noProof="0" dirty="0"/>
        </a:p>
      </dgm:t>
    </dgm:pt>
    <dgm:pt modelId="{3A9B5D84-CB00-4BC9-ADB2-5CF832F36763}">
      <dgm:prSet phldrT="[Text]"/>
      <dgm:spPr/>
      <dgm:t>
        <a:bodyPr rtlCol="0"/>
        <a:lstStyle/>
        <a:p>
          <a:pPr rtl="0"/>
          <a:r>
            <a:rPr lang="ko-KR" altLang="en-US" noProof="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기업과 제휴서비스 계약</a:t>
          </a:r>
          <a:endParaRPr lang="ko-KR" altLang="en-US" noProof="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  <dgm:extLst>
        <a:ext uri="{E40237B7-FDA0-4F09-8148-C483321AD2D9}">
          <dgm14:cNvPr xmlns="" xmlns:dgm14="http://schemas.microsoft.com/office/drawing/2010/diagram" id="0" name="" title="Step 3 - task description"/>
        </a:ext>
      </dgm:extLst>
    </dgm:pt>
    <dgm:pt modelId="{BD57EC4A-052D-4824-8820-064BAC997A9B}" type="parTrans" cxnId="{11A0AF47-4BCA-470E-92BF-7B388FFB0DE8}">
      <dgm:prSet/>
      <dgm:spPr/>
      <dgm:t>
        <a:bodyPr rtlCol="0"/>
        <a:lstStyle/>
        <a:p>
          <a:pPr rtl="0"/>
          <a:endParaRPr lang="ko-KR" altLang="en-US" noProof="0" dirty="0"/>
        </a:p>
      </dgm:t>
    </dgm:pt>
    <dgm:pt modelId="{98E878CF-4A49-4E76-BD23-AE7C5290BAFD}" type="sibTrans" cxnId="{11A0AF47-4BCA-470E-92BF-7B388FFB0DE8}">
      <dgm:prSet/>
      <dgm:spPr/>
      <dgm:t>
        <a:bodyPr rtlCol="0"/>
        <a:lstStyle/>
        <a:p>
          <a:pPr rtl="0"/>
          <a:endParaRPr lang="ko-KR" altLang="en-US" noProof="0" dirty="0"/>
        </a:p>
      </dgm:t>
    </dgm:pt>
    <dgm:pt modelId="{8734DFB3-ADD8-4FD2-87D8-1981AA0ADD0B}" type="pres">
      <dgm:prSet presAssocID="{FBA29113-7A70-4E0E-B036-871C49B835F1}" presName="theList" presStyleCnt="0">
        <dgm:presLayoutVars>
          <dgm:dir/>
          <dgm:animLvl val="lvl"/>
          <dgm:resizeHandles val="exact"/>
        </dgm:presLayoutVars>
      </dgm:prSet>
      <dgm:spPr/>
      <dgm:t>
        <a:bodyPr rtlCol="0"/>
        <a:lstStyle/>
        <a:p>
          <a:pPr rtl="0"/>
          <a:endParaRPr lang="en-US"/>
        </a:p>
      </dgm:t>
    </dgm:pt>
    <dgm:pt modelId="{5C04AEFB-7132-4B28-A7D3-862245070A8D}" type="pres">
      <dgm:prSet presAssocID="{A6406C01-7E83-4650-8EF5-394419DCB348}" presName="compNode" presStyleCnt="0"/>
      <dgm:spPr/>
    </dgm:pt>
    <dgm:pt modelId="{358F74AC-FC7D-465B-BD12-B6CCC00F3D29}" type="pres">
      <dgm:prSet presAssocID="{A6406C01-7E83-4650-8EF5-394419DCB348}" presName="noGeometry" presStyleCnt="0"/>
      <dgm:spPr/>
    </dgm:pt>
    <dgm:pt modelId="{610B5FFC-C0C9-444C-9F7A-14D1B54F604D}" type="pres">
      <dgm:prSet presAssocID="{A6406C01-7E83-4650-8EF5-394419DCB348}" presName="childTextVisible" presStyleLbl="bgAccFollowNode1" presStyleIdx="0" presStyleCnt="3">
        <dgm:presLayoutVars>
          <dgm:bulletEnabled val="1"/>
        </dgm:presLayoutVars>
      </dgm:prSet>
      <dgm:spPr/>
      <dgm:t>
        <a:bodyPr rtlCol="0"/>
        <a:lstStyle/>
        <a:p>
          <a:pPr rtl="0"/>
          <a:endParaRPr lang="en-US"/>
        </a:p>
      </dgm:t>
    </dgm:pt>
    <dgm:pt modelId="{FB705FC1-639E-4064-8E9A-A79870DE5273}" type="pres">
      <dgm:prSet presAssocID="{A6406C01-7E83-4650-8EF5-394419DCB348}" presName="childTextHidden" presStyleLbl="bgAccFollowNode1" presStyleIdx="0" presStyleCnt="3"/>
      <dgm:spPr/>
      <dgm:t>
        <a:bodyPr rtlCol="0"/>
        <a:lstStyle/>
        <a:p>
          <a:pPr rtl="0"/>
          <a:endParaRPr lang="en-US"/>
        </a:p>
      </dgm:t>
    </dgm:pt>
    <dgm:pt modelId="{47DA5750-48DC-4E4F-815D-0B05DBC30DAB}" type="pres">
      <dgm:prSet presAssocID="{A6406C01-7E83-4650-8EF5-394419DCB348}" presName="parentText" presStyleLbl="node1" presStyleIdx="0" presStyleCnt="3">
        <dgm:presLayoutVars>
          <dgm:chMax val="1"/>
          <dgm:bulletEnabled val="1"/>
        </dgm:presLayoutVars>
      </dgm:prSet>
      <dgm:spPr/>
      <dgm:t>
        <a:bodyPr rtlCol="0"/>
        <a:lstStyle/>
        <a:p>
          <a:pPr rtl="0"/>
          <a:endParaRPr lang="en-US"/>
        </a:p>
      </dgm:t>
    </dgm:pt>
    <dgm:pt modelId="{6319C676-A7DE-4777-9BB4-3B6D30ED3F5C}" type="pres">
      <dgm:prSet presAssocID="{A6406C01-7E83-4650-8EF5-394419DCB348}" presName="aSpace" presStyleCnt="0"/>
      <dgm:spPr/>
    </dgm:pt>
    <dgm:pt modelId="{CA708D38-D093-4C16-A955-CF2CAC7F0A99}" type="pres">
      <dgm:prSet presAssocID="{5D952622-A79E-41E4-BBC2-6212DEFFA91C}" presName="compNode" presStyleCnt="0"/>
      <dgm:spPr/>
    </dgm:pt>
    <dgm:pt modelId="{6F3066E9-E96F-489D-8A4B-6D55FBE389F2}" type="pres">
      <dgm:prSet presAssocID="{5D952622-A79E-41E4-BBC2-6212DEFFA91C}" presName="noGeometry" presStyleCnt="0"/>
      <dgm:spPr/>
    </dgm:pt>
    <dgm:pt modelId="{00D2DC2C-7CA2-4A4B-B66D-3DDCAB7DC8E9}" type="pres">
      <dgm:prSet presAssocID="{5D952622-A79E-41E4-BBC2-6212DEFFA91C}" presName="childTextVisible" presStyleLbl="bgAccFollowNode1" presStyleIdx="1" presStyleCnt="3" custLinFactNeighborX="660" custLinFactNeighborY="1509">
        <dgm:presLayoutVars>
          <dgm:bulletEnabled val="1"/>
        </dgm:presLayoutVars>
      </dgm:prSet>
      <dgm:spPr/>
      <dgm:t>
        <a:bodyPr rtlCol="0"/>
        <a:lstStyle/>
        <a:p>
          <a:pPr rtl="0"/>
          <a:endParaRPr lang="en-US"/>
        </a:p>
      </dgm:t>
    </dgm:pt>
    <dgm:pt modelId="{072FB640-0A28-40E8-9C0C-86BAF45C6EF0}" type="pres">
      <dgm:prSet presAssocID="{5D952622-A79E-41E4-BBC2-6212DEFFA91C}" presName="childTextHidden" presStyleLbl="bgAccFollowNode1" presStyleIdx="1" presStyleCnt="3"/>
      <dgm:spPr/>
      <dgm:t>
        <a:bodyPr rtlCol="0"/>
        <a:lstStyle/>
        <a:p>
          <a:pPr rtl="0"/>
          <a:endParaRPr lang="en-US"/>
        </a:p>
      </dgm:t>
    </dgm:pt>
    <dgm:pt modelId="{EE8733A1-7662-4D0A-B39E-2218596CC81C}" type="pres">
      <dgm:prSet presAssocID="{5D952622-A79E-41E4-BBC2-6212DEFFA91C}" presName="parentText" presStyleLbl="node1" presStyleIdx="1" presStyleCnt="3">
        <dgm:presLayoutVars>
          <dgm:chMax val="1"/>
          <dgm:bulletEnabled val="1"/>
        </dgm:presLayoutVars>
      </dgm:prSet>
      <dgm:spPr/>
      <dgm:t>
        <a:bodyPr rtlCol="0"/>
        <a:lstStyle/>
        <a:p>
          <a:pPr rtl="0"/>
          <a:endParaRPr lang="en-US"/>
        </a:p>
      </dgm:t>
    </dgm:pt>
    <dgm:pt modelId="{E0D7C734-E391-436F-996C-E60442F50A17}" type="pres">
      <dgm:prSet presAssocID="{5D952622-A79E-41E4-BBC2-6212DEFFA91C}" presName="aSpace" presStyleCnt="0"/>
      <dgm:spPr/>
    </dgm:pt>
    <dgm:pt modelId="{E8F3A685-8F9F-4BAC-8C8B-A1DE5AA41F3A}" type="pres">
      <dgm:prSet presAssocID="{50706FFE-8A00-485D-9FF7-8D310692C602}" presName="compNode" presStyleCnt="0"/>
      <dgm:spPr/>
    </dgm:pt>
    <dgm:pt modelId="{84BFA617-6CAF-4DA9-A086-82BCA61093BE}" type="pres">
      <dgm:prSet presAssocID="{50706FFE-8A00-485D-9FF7-8D310692C602}" presName="noGeometry" presStyleCnt="0"/>
      <dgm:spPr/>
    </dgm:pt>
    <dgm:pt modelId="{4BF699B1-BE15-42D1-9784-AA33CF29870E}" type="pres">
      <dgm:prSet presAssocID="{50706FFE-8A00-485D-9FF7-8D310692C602}" presName="childTextVisible" presStyleLbl="bgAccFollowNode1" presStyleIdx="2" presStyleCnt="3">
        <dgm:presLayoutVars>
          <dgm:bulletEnabled val="1"/>
        </dgm:presLayoutVars>
      </dgm:prSet>
      <dgm:spPr/>
      <dgm:t>
        <a:bodyPr rtlCol="0"/>
        <a:lstStyle/>
        <a:p>
          <a:pPr rtl="0"/>
          <a:endParaRPr lang="en-US"/>
        </a:p>
      </dgm:t>
    </dgm:pt>
    <dgm:pt modelId="{F0925EF4-86E2-4748-BA70-94AAF55AB064}" type="pres">
      <dgm:prSet presAssocID="{50706FFE-8A00-485D-9FF7-8D310692C602}" presName="childTextHidden" presStyleLbl="bgAccFollowNode1" presStyleIdx="2" presStyleCnt="3"/>
      <dgm:spPr/>
      <dgm:t>
        <a:bodyPr rtlCol="0"/>
        <a:lstStyle/>
        <a:p>
          <a:pPr rtl="0"/>
          <a:endParaRPr lang="en-US"/>
        </a:p>
      </dgm:t>
    </dgm:pt>
    <dgm:pt modelId="{78E9A4E4-18A9-4B73-8007-A63A71C71937}" type="pres">
      <dgm:prSet presAssocID="{50706FFE-8A00-485D-9FF7-8D310692C602}" presName="parentText" presStyleLbl="node1" presStyleIdx="2" presStyleCnt="3">
        <dgm:presLayoutVars>
          <dgm:chMax val="1"/>
          <dgm:bulletEnabled val="1"/>
        </dgm:presLayoutVars>
      </dgm:prSet>
      <dgm:spPr/>
      <dgm:t>
        <a:bodyPr rtlCol="0"/>
        <a:lstStyle/>
        <a:p>
          <a:pPr rtl="0"/>
          <a:endParaRPr lang="en-US"/>
        </a:p>
      </dgm:t>
    </dgm:pt>
  </dgm:ptLst>
  <dgm:cxnLst>
    <dgm:cxn modelId="{7599CECE-5293-4C57-A979-D096C99254C7}" srcId="{FBA29113-7A70-4E0E-B036-871C49B835F1}" destId="{50706FFE-8A00-485D-9FF7-8D310692C602}" srcOrd="2" destOrd="0" parTransId="{EF44BD91-19A4-424B-BA32-4A5492B6E40B}" sibTransId="{CD03DFF4-D962-46D6-AFFA-2A87FD08403E}"/>
    <dgm:cxn modelId="{130B0544-2388-4104-A721-8D29E7C77420}" type="presOf" srcId="{5D952622-A79E-41E4-BBC2-6212DEFFA91C}" destId="{EE8733A1-7662-4D0A-B39E-2218596CC81C}" srcOrd="0" destOrd="0" presId="urn:microsoft.com/office/officeart/2005/8/layout/hProcess6"/>
    <dgm:cxn modelId="{AE4FA1B2-1FFD-4999-BFB4-0E2A9E4BEBBB}" type="presOf" srcId="{5248D9DA-6444-46F6-8D28-C8BB2253AAD1}" destId="{00D2DC2C-7CA2-4A4B-B66D-3DDCAB7DC8E9}" srcOrd="0" destOrd="0" presId="urn:microsoft.com/office/officeart/2005/8/layout/hProcess6"/>
    <dgm:cxn modelId="{A22BDB9A-90BB-4DA2-8850-00D4F1D3B898}" srcId="{FBA29113-7A70-4E0E-B036-871C49B835F1}" destId="{5D952622-A79E-41E4-BBC2-6212DEFFA91C}" srcOrd="1" destOrd="0" parTransId="{10627A68-BE4B-4A4A-9EC9-4CFEF1E4DF39}" sibTransId="{092BAEF3-D9F2-476B-9A0B-6F14CC814529}"/>
    <dgm:cxn modelId="{11A0AF47-4BCA-470E-92BF-7B388FFB0DE8}" srcId="{50706FFE-8A00-485D-9FF7-8D310692C602}" destId="{3A9B5D84-CB00-4BC9-ADB2-5CF832F36763}" srcOrd="0" destOrd="0" parTransId="{BD57EC4A-052D-4824-8820-064BAC997A9B}" sibTransId="{98E878CF-4A49-4E76-BD23-AE7C5290BAFD}"/>
    <dgm:cxn modelId="{31498E67-CEA0-4571-B7AB-26A2113144F6}" type="presOf" srcId="{FBA29113-7A70-4E0E-B036-871C49B835F1}" destId="{8734DFB3-ADD8-4FD2-87D8-1981AA0ADD0B}" srcOrd="0" destOrd="0" presId="urn:microsoft.com/office/officeart/2005/8/layout/hProcess6"/>
    <dgm:cxn modelId="{F36BB86E-E9BB-4DBF-9DFE-F8050046ED1F}" type="presOf" srcId="{3A9B5D84-CB00-4BC9-ADB2-5CF832F36763}" destId="{4BF699B1-BE15-42D1-9784-AA33CF29870E}" srcOrd="0" destOrd="0" presId="urn:microsoft.com/office/officeart/2005/8/layout/hProcess6"/>
    <dgm:cxn modelId="{81ACEA16-295B-4802-A889-1DC375F525AB}" type="presOf" srcId="{A6406C01-7E83-4650-8EF5-394419DCB348}" destId="{47DA5750-48DC-4E4F-815D-0B05DBC30DAB}" srcOrd="0" destOrd="0" presId="urn:microsoft.com/office/officeart/2005/8/layout/hProcess6"/>
    <dgm:cxn modelId="{E23D729A-C2FC-40CD-8A08-F5EBB66CF80B}" type="presOf" srcId="{5248D9DA-6444-46F6-8D28-C8BB2253AAD1}" destId="{072FB640-0A28-40E8-9C0C-86BAF45C6EF0}" srcOrd="1" destOrd="0" presId="urn:microsoft.com/office/officeart/2005/8/layout/hProcess6"/>
    <dgm:cxn modelId="{BA539253-48E3-447C-8770-C31D10399C4A}" type="presOf" srcId="{50706FFE-8A00-485D-9FF7-8D310692C602}" destId="{78E9A4E4-18A9-4B73-8007-A63A71C71937}" srcOrd="0" destOrd="0" presId="urn:microsoft.com/office/officeart/2005/8/layout/hProcess6"/>
    <dgm:cxn modelId="{019AA969-1A2B-48C0-B7C9-005E817BC2CB}" type="presOf" srcId="{E4E9F0D0-FF23-4B59-9B97-973BCBE5DC65}" destId="{FB705FC1-639E-4064-8E9A-A79870DE5273}" srcOrd="1" destOrd="0" presId="urn:microsoft.com/office/officeart/2005/8/layout/hProcess6"/>
    <dgm:cxn modelId="{99E34304-5770-4691-A3EE-6A7C8B9ACD53}" type="presOf" srcId="{E4E9F0D0-FF23-4B59-9B97-973BCBE5DC65}" destId="{610B5FFC-C0C9-444C-9F7A-14D1B54F604D}" srcOrd="0" destOrd="0" presId="urn:microsoft.com/office/officeart/2005/8/layout/hProcess6"/>
    <dgm:cxn modelId="{D2E26D7D-A939-4166-987B-3E9E5A080266}" type="presOf" srcId="{3A9B5D84-CB00-4BC9-ADB2-5CF832F36763}" destId="{F0925EF4-86E2-4748-BA70-94AAF55AB064}" srcOrd="1" destOrd="0" presId="urn:microsoft.com/office/officeart/2005/8/layout/hProcess6"/>
    <dgm:cxn modelId="{37A3A996-9723-4BDB-8959-9D9B7799BD9A}" srcId="{A6406C01-7E83-4650-8EF5-394419DCB348}" destId="{E4E9F0D0-FF23-4B59-9B97-973BCBE5DC65}" srcOrd="0" destOrd="0" parTransId="{E9237435-F938-45D4-8BF4-6D5D4DFF850F}" sibTransId="{D32B195A-7CAD-474B-B79C-BE4BB171E742}"/>
    <dgm:cxn modelId="{35AF286C-A401-4C08-B8A3-F38B03322BD8}" srcId="{5D952622-A79E-41E4-BBC2-6212DEFFA91C}" destId="{5248D9DA-6444-46F6-8D28-C8BB2253AAD1}" srcOrd="0" destOrd="0" parTransId="{A8533F77-F094-4EDB-BCC7-35E0D6A46B71}" sibTransId="{011B552E-515A-4C41-B810-0D2552861422}"/>
    <dgm:cxn modelId="{4D956F8D-5727-488A-93AF-F33602655A44}" srcId="{FBA29113-7A70-4E0E-B036-871C49B835F1}" destId="{A6406C01-7E83-4650-8EF5-394419DCB348}" srcOrd="0" destOrd="0" parTransId="{2586B3BB-DA8B-42DF-AC9A-77CE21607FD0}" sibTransId="{7C5B61F0-A4F6-4FCA-B552-36151F31051E}"/>
    <dgm:cxn modelId="{FF0D50D3-9477-4407-8F44-B60B9728DED7}" type="presParOf" srcId="{8734DFB3-ADD8-4FD2-87D8-1981AA0ADD0B}" destId="{5C04AEFB-7132-4B28-A7D3-862245070A8D}" srcOrd="0" destOrd="0" presId="urn:microsoft.com/office/officeart/2005/8/layout/hProcess6"/>
    <dgm:cxn modelId="{126CE751-65CF-4E60-902C-2D0B01478834}" type="presParOf" srcId="{5C04AEFB-7132-4B28-A7D3-862245070A8D}" destId="{358F74AC-FC7D-465B-BD12-B6CCC00F3D29}" srcOrd="0" destOrd="0" presId="urn:microsoft.com/office/officeart/2005/8/layout/hProcess6"/>
    <dgm:cxn modelId="{C6915109-771C-43AE-A4C7-A411D8E5978F}" type="presParOf" srcId="{5C04AEFB-7132-4B28-A7D3-862245070A8D}" destId="{610B5FFC-C0C9-444C-9F7A-14D1B54F604D}" srcOrd="1" destOrd="0" presId="urn:microsoft.com/office/officeart/2005/8/layout/hProcess6"/>
    <dgm:cxn modelId="{954FE73F-9595-47D0-9AB9-6EB7EDC39F8E}" type="presParOf" srcId="{5C04AEFB-7132-4B28-A7D3-862245070A8D}" destId="{FB705FC1-639E-4064-8E9A-A79870DE5273}" srcOrd="2" destOrd="0" presId="urn:microsoft.com/office/officeart/2005/8/layout/hProcess6"/>
    <dgm:cxn modelId="{362B7B1C-776A-481A-B10E-B2136C044DB5}" type="presParOf" srcId="{5C04AEFB-7132-4B28-A7D3-862245070A8D}" destId="{47DA5750-48DC-4E4F-815D-0B05DBC30DAB}" srcOrd="3" destOrd="0" presId="urn:microsoft.com/office/officeart/2005/8/layout/hProcess6"/>
    <dgm:cxn modelId="{AB361918-49A4-4458-A6B4-A38162139DB4}" type="presParOf" srcId="{8734DFB3-ADD8-4FD2-87D8-1981AA0ADD0B}" destId="{6319C676-A7DE-4777-9BB4-3B6D30ED3F5C}" srcOrd="1" destOrd="0" presId="urn:microsoft.com/office/officeart/2005/8/layout/hProcess6"/>
    <dgm:cxn modelId="{3E32ED31-FAFA-41FB-A502-0C9269827B55}" type="presParOf" srcId="{8734DFB3-ADD8-4FD2-87D8-1981AA0ADD0B}" destId="{CA708D38-D093-4C16-A955-CF2CAC7F0A99}" srcOrd="2" destOrd="0" presId="urn:microsoft.com/office/officeart/2005/8/layout/hProcess6"/>
    <dgm:cxn modelId="{38B5F8BF-C6A8-4D51-8681-B847070CD1C0}" type="presParOf" srcId="{CA708D38-D093-4C16-A955-CF2CAC7F0A99}" destId="{6F3066E9-E96F-489D-8A4B-6D55FBE389F2}" srcOrd="0" destOrd="0" presId="urn:microsoft.com/office/officeart/2005/8/layout/hProcess6"/>
    <dgm:cxn modelId="{B873A9F4-217E-473A-8D65-14527890AC34}" type="presParOf" srcId="{CA708D38-D093-4C16-A955-CF2CAC7F0A99}" destId="{00D2DC2C-7CA2-4A4B-B66D-3DDCAB7DC8E9}" srcOrd="1" destOrd="0" presId="urn:microsoft.com/office/officeart/2005/8/layout/hProcess6"/>
    <dgm:cxn modelId="{F573A08D-1388-4362-9D10-155655876363}" type="presParOf" srcId="{CA708D38-D093-4C16-A955-CF2CAC7F0A99}" destId="{072FB640-0A28-40E8-9C0C-86BAF45C6EF0}" srcOrd="2" destOrd="0" presId="urn:microsoft.com/office/officeart/2005/8/layout/hProcess6"/>
    <dgm:cxn modelId="{7ADF5CCF-F26A-45B5-9692-98B07AFD46A1}" type="presParOf" srcId="{CA708D38-D093-4C16-A955-CF2CAC7F0A99}" destId="{EE8733A1-7662-4D0A-B39E-2218596CC81C}" srcOrd="3" destOrd="0" presId="urn:microsoft.com/office/officeart/2005/8/layout/hProcess6"/>
    <dgm:cxn modelId="{985C18C8-95A3-4479-821C-610A2BAFFFF3}" type="presParOf" srcId="{8734DFB3-ADD8-4FD2-87D8-1981AA0ADD0B}" destId="{E0D7C734-E391-436F-996C-E60442F50A17}" srcOrd="3" destOrd="0" presId="urn:microsoft.com/office/officeart/2005/8/layout/hProcess6"/>
    <dgm:cxn modelId="{951CD7FA-A9B4-463F-BD0D-452C521FF523}" type="presParOf" srcId="{8734DFB3-ADD8-4FD2-87D8-1981AA0ADD0B}" destId="{E8F3A685-8F9F-4BAC-8C8B-A1DE5AA41F3A}" srcOrd="4" destOrd="0" presId="urn:microsoft.com/office/officeart/2005/8/layout/hProcess6"/>
    <dgm:cxn modelId="{E08D8862-B273-4AA6-9A90-754366CE4945}" type="presParOf" srcId="{E8F3A685-8F9F-4BAC-8C8B-A1DE5AA41F3A}" destId="{84BFA617-6CAF-4DA9-A086-82BCA61093BE}" srcOrd="0" destOrd="0" presId="urn:microsoft.com/office/officeart/2005/8/layout/hProcess6"/>
    <dgm:cxn modelId="{69392B4C-2A7B-41A4-A48C-35E312A6434A}" type="presParOf" srcId="{E8F3A685-8F9F-4BAC-8C8B-A1DE5AA41F3A}" destId="{4BF699B1-BE15-42D1-9784-AA33CF29870E}" srcOrd="1" destOrd="0" presId="urn:microsoft.com/office/officeart/2005/8/layout/hProcess6"/>
    <dgm:cxn modelId="{29F5DEAB-A9C8-47F8-A089-1585C323795A}" type="presParOf" srcId="{E8F3A685-8F9F-4BAC-8C8B-A1DE5AA41F3A}" destId="{F0925EF4-86E2-4748-BA70-94AAF55AB064}" srcOrd="2" destOrd="0" presId="urn:microsoft.com/office/officeart/2005/8/layout/hProcess6"/>
    <dgm:cxn modelId="{E9A57A1B-DDAF-4905-B46C-246DB5E9FB2A}" type="presParOf" srcId="{E8F3A685-8F9F-4BAC-8C8B-A1DE5AA41F3A}" destId="{78E9A4E4-18A9-4B73-8007-A63A71C71937}" srcOrd="3" destOrd="0" presId="urn:microsoft.com/office/officeart/2005/8/layout/hProcess6"/>
  </dgm:cxnLst>
  <dgm:bg/>
  <dgm:whole/>
  <dgm:extLst>
    <a:ext uri="http://schemas.microsoft.com/office/drawing/2008/diagram">
      <dsp:dataModelExt xmlns=""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0B5FFC-C0C9-444C-9F7A-14D1B54F604D}">
      <dsp:nvSpPr>
        <dsp:cNvPr id="0" name=""/>
        <dsp:cNvSpPr/>
      </dsp:nvSpPr>
      <dsp:spPr>
        <a:xfrm>
          <a:off x="623515" y="823134"/>
          <a:ext cx="2475309" cy="2163731"/>
        </a:xfrm>
        <a:prstGeom prst="rightArrow">
          <a:avLst>
            <a:gd name="adj1" fmla="val 70000"/>
            <a:gd name="adj2" fmla="val 50000"/>
          </a:avLst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22860" rIns="45720" bIns="22860" numCol="1" spcCol="1270" rtlCol="0" anchor="ctr" anchorCtr="0">
          <a:noAutofit/>
        </a:bodyPr>
        <a:lstStyle/>
        <a:p>
          <a:pPr lvl="0" algn="ctr" defTabSz="1600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3600" kern="1200" noProof="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작업 설명</a:t>
          </a:r>
          <a:endParaRPr lang="ko-KR" altLang="en-US" sz="3600" kern="1200" noProof="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1242342" y="1147694"/>
        <a:ext cx="1206713" cy="1514611"/>
      </dsp:txXfrm>
    </dsp:sp>
    <dsp:sp modelId="{47DA5750-48DC-4E4F-815D-0B05DBC30DAB}">
      <dsp:nvSpPr>
        <dsp:cNvPr id="0" name=""/>
        <dsp:cNvSpPr/>
      </dsp:nvSpPr>
      <dsp:spPr>
        <a:xfrm>
          <a:off x="4688" y="1286172"/>
          <a:ext cx="1237654" cy="123765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rtlCol="0" anchor="ctr" anchorCtr="0">
          <a:noAutofit/>
        </a:bodyPr>
        <a:lstStyle/>
        <a:p>
          <a:pPr lvl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100" kern="1200" noProof="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1</a:t>
          </a:r>
          <a:r>
            <a:rPr lang="ko-KR" altLang="en-US" sz="2100" kern="1200" noProof="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단계 제목</a:t>
          </a:r>
          <a:endParaRPr lang="ko-KR" altLang="en-US" sz="2100" kern="1200" noProof="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185938" y="1467422"/>
        <a:ext cx="875154" cy="875154"/>
      </dsp:txXfrm>
    </dsp:sp>
    <dsp:sp modelId="{00D2DC2C-7CA2-4A4B-B66D-3DDCAB7DC8E9}">
      <dsp:nvSpPr>
        <dsp:cNvPr id="0" name=""/>
        <dsp:cNvSpPr/>
      </dsp:nvSpPr>
      <dsp:spPr>
        <a:xfrm>
          <a:off x="3872358" y="823134"/>
          <a:ext cx="2475309" cy="2163731"/>
        </a:xfrm>
        <a:prstGeom prst="rightArrow">
          <a:avLst>
            <a:gd name="adj1" fmla="val 70000"/>
            <a:gd name="adj2" fmla="val 50000"/>
          </a:avLst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22860" rIns="45720" bIns="22860" numCol="1" spcCol="1270" rtlCol="0" anchor="ctr" anchorCtr="0">
          <a:noAutofit/>
        </a:bodyPr>
        <a:lstStyle/>
        <a:p>
          <a:pPr lvl="0" algn="ctr" defTabSz="1600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3600" kern="1200" noProof="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작업 설명</a:t>
          </a:r>
          <a:endParaRPr lang="ko-KR" altLang="en-US" sz="3600" kern="1200" noProof="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4491186" y="1147694"/>
        <a:ext cx="1206713" cy="1514611"/>
      </dsp:txXfrm>
    </dsp:sp>
    <dsp:sp modelId="{EE8733A1-7662-4D0A-B39E-2218596CC81C}">
      <dsp:nvSpPr>
        <dsp:cNvPr id="0" name=""/>
        <dsp:cNvSpPr/>
      </dsp:nvSpPr>
      <dsp:spPr>
        <a:xfrm>
          <a:off x="3253531" y="1286172"/>
          <a:ext cx="1237654" cy="123765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rtlCol="0" anchor="ctr" anchorCtr="0">
          <a:noAutofit/>
        </a:bodyPr>
        <a:lstStyle/>
        <a:p>
          <a:pPr lvl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100" kern="1200" noProof="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2</a:t>
          </a:r>
          <a:r>
            <a:rPr lang="ko-KR" altLang="en-US" sz="2100" kern="1200" noProof="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단계 제목</a:t>
          </a:r>
          <a:endParaRPr lang="ko-KR" altLang="en-US" sz="2100" kern="1200" noProof="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3434781" y="1467422"/>
        <a:ext cx="875154" cy="875154"/>
      </dsp:txXfrm>
    </dsp:sp>
    <dsp:sp modelId="{4BF699B1-BE15-42D1-9784-AA33CF29870E}">
      <dsp:nvSpPr>
        <dsp:cNvPr id="0" name=""/>
        <dsp:cNvSpPr/>
      </dsp:nvSpPr>
      <dsp:spPr>
        <a:xfrm>
          <a:off x="7121202" y="823134"/>
          <a:ext cx="2475309" cy="2163731"/>
        </a:xfrm>
        <a:prstGeom prst="rightArrow">
          <a:avLst>
            <a:gd name="adj1" fmla="val 70000"/>
            <a:gd name="adj2" fmla="val 50000"/>
          </a:avLst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22860" rIns="45720" bIns="22860" numCol="1" spcCol="1270" rtlCol="0" anchor="ctr" anchorCtr="0">
          <a:noAutofit/>
        </a:bodyPr>
        <a:lstStyle/>
        <a:p>
          <a:pPr lvl="0" algn="ctr" defTabSz="1600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3600" kern="1200" noProof="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작업 설명</a:t>
          </a:r>
          <a:endParaRPr lang="ko-KR" altLang="en-US" sz="3600" kern="1200" noProof="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7740029" y="1147694"/>
        <a:ext cx="1206713" cy="1514611"/>
      </dsp:txXfrm>
    </dsp:sp>
    <dsp:sp modelId="{78E9A4E4-18A9-4B73-8007-A63A71C71937}">
      <dsp:nvSpPr>
        <dsp:cNvPr id="0" name=""/>
        <dsp:cNvSpPr/>
      </dsp:nvSpPr>
      <dsp:spPr>
        <a:xfrm>
          <a:off x="6502375" y="1286172"/>
          <a:ext cx="1237654" cy="123765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rtlCol="0" anchor="ctr" anchorCtr="0">
          <a:noAutofit/>
        </a:bodyPr>
        <a:lstStyle/>
        <a:p>
          <a:pPr lvl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100" kern="1200" noProof="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3</a:t>
          </a:r>
          <a:r>
            <a:rPr lang="ko-KR" altLang="en-US" sz="2100" kern="1200" noProof="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단계 제목</a:t>
          </a:r>
          <a:endParaRPr lang="ko-KR" altLang="en-US" sz="2100" kern="1200" noProof="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6683625" y="1467422"/>
        <a:ext cx="875154" cy="87515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6">
  <dgm:title val=""/>
  <dgm:desc val=""/>
  <dgm:catLst>
    <dgm:cat type="process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L"/>
          <dgm:param type="nodeHorzAlign" val="l"/>
        </dgm:alg>
      </dgm:if>
      <dgm:else name="Name2">
        <dgm:alg type="lin">
          <dgm:param type="linDir" val="from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refFor="ch" refForName="compNode" fact="0.7"/>
      <dgm:constr type="ctrY" for="ch" forName="compNode" refType="h" fact="0.5"/>
      <dgm:constr type="w" for="ch" forName="aSpace" refType="w" fact="0.05"/>
      <dgm:constr type="primFontSz" for="des" forName="childTextHidden" op="equ" val="65"/>
      <dgm:constr type="primFontSz" for="des" forName="parentText" op="equ"/>
    </dgm:constrLst>
    <dgm:ruleLst/>
    <dgm:forEach name="aNodeForEach" axis="ch" ptType="node">
      <dgm:layoutNode name="compNode">
        <dgm:alg type="composite">
          <dgm:param type="ar" val="1.43"/>
        </dgm:alg>
        <dgm:shape xmlns:r="http://schemas.openxmlformats.org/officeDocument/2006/relationships" r:blip="">
          <dgm:adjLst/>
        </dgm:shape>
        <dgm:presOf/>
        <dgm:choose name="Name3">
          <dgm:if name="Name4" func="var" arg="dir" op="equ" val="norm">
            <dgm:constrLst>
              <dgm:constr type="w" for="ch" forName="childTextVisible" refType="w" fact="0.8"/>
              <dgm:constr type="h" for="ch" forName="childTextVisible" refType="h"/>
              <dgm:constr type="r" for="ch" forName="childTextVisible" refType="w"/>
              <dgm:constr type="w" for="ch" forName="childTextHidden" refType="w" fact="0.6"/>
              <dgm:constr type="h" for="ch" forName="childTextHidden" refType="h"/>
              <dgm:constr type="r" for="ch" forName="childTextHidden" refType="w"/>
              <dgm:constr type="l" for="ch" forName="parentText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if>
          <dgm:else name="Name5">
            <dgm:constrLst>
              <dgm:constr type="w" for="ch" forName="childTextVisible" refType="w" fact="0.8"/>
              <dgm:constr type="h" for="ch" forName="childTextVisible" refType="h"/>
              <dgm:constr type="l" for="ch" forName="childTextVisible"/>
              <dgm:constr type="w" for="ch" forName="childTextHidden" refType="w" fact="0.6"/>
              <dgm:constr type="h" for="ch" forName="childTextHidden" refType="h"/>
              <dgm:constr type="l" for="ch" forName="childTextHidden"/>
              <dgm:constr type="r" for="ch" forName="parentText" refType="w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else>
        </dgm:choose>
        <dgm:ruleLst/>
        <dgm:layoutNode name="noGeometry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childTextVisible" styleLbl="bgAccFollowNode1">
          <dgm:varLst>
            <dgm:bulletEnabled val="1"/>
          </dgm:varLst>
          <dgm:alg type="sp"/>
          <dgm:choose name="Name6">
            <dgm:if name="Name7" func="var" arg="dir" op="equ" val="norm">
              <dgm:shape xmlns:r="http://schemas.openxmlformats.org/officeDocument/2006/relationships" type="rightArrow" r:blip="">
                <dgm:adjLst>
                  <dgm:adj idx="1" val="0.7"/>
                  <dgm:adj idx="2" val="0.5"/>
                </dgm:adjLst>
              </dgm:shape>
            </dgm:if>
            <dgm:else name="Name8">
              <dgm:shape xmlns:r="http://schemas.openxmlformats.org/officeDocument/2006/relationships" type="leftArrow" r:blip="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/>
          <dgm:ruleLst/>
        </dgm:layoutNode>
        <dgm:layoutNode name="childTextHidden" styleLbl="bgAccFollowNode1">
          <dgm:choose name="Name9">
            <dgm:if name="Name10" axis="des followSib" ptType="node node" st="1 1" cnt="1 0" func="cnt" op="gte" val="1">
              <dgm:alg type="tx">
                <dgm:param type="stBulletLvl" val="1"/>
                <dgm:param type="txAnchorVertCh" val="mid"/>
              </dgm:alg>
            </dgm:if>
            <dgm:else name="Name11">
              <dgm:alg type="tx">
                <dgm:param type="stBulletLvl" val="2"/>
                <dgm:param type="txAnchorVertCh" val="mid"/>
              </dgm:alg>
            </dgm:else>
          </dgm:choose>
          <dgm:choose name="Name12">
            <dgm:if name="Name13" func="var" arg="dir" op="equ" val="norm">
              <dgm:shape xmlns:r="http://schemas.openxmlformats.org/officeDocument/2006/relationships" type="rightArrow" r:blip="" hideGeom="1">
                <dgm:adjLst>
                  <dgm:adj idx="1" val="0.7"/>
                  <dgm:adj idx="2" val="0.5"/>
                </dgm:adjLst>
              </dgm:shape>
            </dgm:if>
            <dgm:else name="Name14">
              <dgm:shape xmlns:r="http://schemas.openxmlformats.org/officeDocument/2006/relationships" type="leftArrow" r:blip="" hideGeom="1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rMarg" refType="primFontSz" fact="0.1"/>
            <dgm:constr type="lMarg" refType="primFontSz" fact="0.2"/>
          </dgm:constrLst>
          <dgm:ruleLst>
            <dgm:rule type="primFontSz" val="5" fact="NaN" max="NaN"/>
          </dgm:ruleLst>
        </dgm:layoutNode>
        <dgm:layoutNode name="parentText" styleLbl="node1">
          <dgm:varLst>
            <dgm:chMax val="1"/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primFontSz" val="65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choose name="Name15">
        <dgm:if name="Name16" axis="self" ptType="node" func="revPos" op="gte" val="2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4F6CC08C-0E47-404A-9C27-EA1B4EE4C7CA}" type="datetime4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rtl="0"/>
              <a:t>2018년 8월 30일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1604A0D4-B89B-4ADD-AF9E-38636B40EE4E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rtl="0"/>
              <a:t>‹#›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42473891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E16EC8A-0758-4FA9-BF4D-3119057076D1}" type="datetime4">
              <a:rPr lang="ko-KR" altLang="en-US" smtClean="0"/>
              <a:pPr/>
              <a:t>2018년 8월 30일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ko-KR" altLang="en-US" noProof="0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ko-KR" altLang="en-US" noProof="0" dirty="0" smtClean="0"/>
              <a:t>마스터 텍스트 스타일을 편집하려면 클릭하세요</a:t>
            </a:r>
            <a:r>
              <a:rPr lang="en-US" altLang="ko-KR" noProof="0" dirty="0" smtClean="0"/>
              <a:t>.</a:t>
            </a:r>
          </a:p>
          <a:p>
            <a:pPr lvl="1" rtl="0"/>
            <a:r>
              <a:rPr lang="ko-KR" altLang="en-US" noProof="0" dirty="0" smtClean="0"/>
              <a:t>둘째 수준</a:t>
            </a:r>
          </a:p>
          <a:p>
            <a:pPr lvl="2" rtl="0"/>
            <a:r>
              <a:rPr lang="ko-KR" altLang="en-US" noProof="0" dirty="0" smtClean="0"/>
              <a:t>셋째 수준</a:t>
            </a:r>
          </a:p>
          <a:p>
            <a:pPr lvl="3" rtl="0"/>
            <a:r>
              <a:rPr lang="ko-KR" altLang="en-US" noProof="0" dirty="0" smtClean="0"/>
              <a:t>넷째 수준</a:t>
            </a:r>
          </a:p>
          <a:p>
            <a:pPr lvl="4" rtl="0"/>
            <a:r>
              <a:rPr lang="ko-KR" altLang="en-US" noProof="0" dirty="0" smtClean="0"/>
              <a:t>다섯째 수준</a:t>
            </a:r>
            <a:endParaRPr lang="ko-KR" altLang="en-US" noProof="0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82869989-EB00-4EE7-BCB5-25BDC5BB29F8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="" xmlns:p14="http://schemas.microsoft.com/office/powerpoint/2010/main" val="21936361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rtl="0"/>
              <a:t>1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0190996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2869989-EB00-4EE7-BCB5-25BDC5BB29F8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rtl="0"/>
              <a:t>2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9803039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rtl="0"/>
              <a:t>5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3557213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rtl="0"/>
              <a:t>6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954762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rtl="0"/>
              <a:t>7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954762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rtl="0"/>
              <a:t>8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954762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rtl="0"/>
              <a:t>35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4533768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rtl="0"/>
              <a:t>45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4533768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6" name="직선 연결선 5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" name="그룹 22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1" name="직선 연결선 40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직선 연결선 41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직선 연결선 42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직선 연결선 43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직선 연결선 44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6" name="그룹 45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2" name="직선 연결선 51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직선 연결선 52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직선 연결선 53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직선 연결선 54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직선 연결선 55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7" name="직선 연결선 46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직선 연결선 47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직선 연결선 48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직선 연결선 49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직선 연결선 50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그룹 23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5" name="직선 연결선 24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직선 연결선 25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 26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0" name="그룹 29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6" name="직선 연결선 35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직선 연결선 36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직선 연결선 37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직선 연결선 38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직선 연결선 39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1" name="직선 연결선 30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직선 연결선 31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직선 연결선 32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직선 연결선 33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직선 연결선 34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293845" y="1909346"/>
            <a:ext cx="9604310" cy="3383280"/>
          </a:xfrm>
        </p:spPr>
        <p:txBody>
          <a:bodyPr rtlCol="0" anchor="b">
            <a:normAutofit/>
          </a:bodyPr>
          <a:lstStyle>
            <a:lvl1pPr algn="l">
              <a:lnSpc>
                <a:spcPct val="100000"/>
              </a:lnSpc>
              <a:defRPr sz="8000" cap="none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293845" y="5432564"/>
            <a:ext cx="9604310" cy="457200"/>
          </a:xfrm>
        </p:spPr>
        <p:txBody>
          <a:bodyPr rtlCol="0">
            <a:normAutofit/>
          </a:bodyPr>
          <a:lstStyle>
            <a:lvl1pPr marL="0" indent="0" algn="l">
              <a:spcBef>
                <a:spcPts val="0"/>
              </a:spcBef>
              <a:buNone/>
              <a:defRPr sz="2000" b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 noProof="0" smtClean="0"/>
              <a:t>마스터 부제목 스타일 편집</a:t>
            </a:r>
            <a:endParaRPr lang="ko-KR" altLang="en-US" noProof="0" dirty="0"/>
          </a:p>
        </p:txBody>
      </p:sp>
      <p:cxnSp>
        <p:nvCxnSpPr>
          <p:cNvPr id="58" name="직선 연결선 57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 smtClean="0"/>
              <a:t>마스터 텍스트 스타일을 편집합니다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US" noProof="0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smtClean="0"/>
              <a:t>바닥글 추가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2A5B65E4-62A8-4988-B07B-5D6D443B14ED}" type="datetime4">
              <a:rPr lang="ko-KR" altLang="en-US" smtClean="0"/>
              <a:pPr/>
              <a:t>2018년 8월 30일</a:t>
            </a:fld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E31375A4-56A4-47D6-9801-1991572033F7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9209314" y="489856"/>
            <a:ext cx="1687286" cy="5301343"/>
          </a:xfrm>
        </p:spPr>
        <p:txBody>
          <a:bodyPr vert="eaVert"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1295399" y="489856"/>
            <a:ext cx="7587344" cy="5301343"/>
          </a:xfrm>
        </p:spPr>
        <p:txBody>
          <a:bodyPr vert="eaVert"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 smtClean="0"/>
              <a:t>마스터 텍스트 스타일을 편집합니다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US" noProof="0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 smtClean="0"/>
              <a:t>바닥글 추가</a:t>
            </a:r>
            <a:endParaRPr lang="ko-KR" altLang="en-US" noProof="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58EB6286-0DE7-4336-9826-977AD102FCF2}" type="datetime4">
              <a:rPr lang="ko-KR" altLang="en-US" noProof="0" smtClean="0"/>
              <a:pPr/>
              <a:t>2018년 8월 30일</a:t>
            </a:fld>
            <a:endParaRPr lang="ko-KR" altLang="en-US" noProof="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E31375A4-56A4-47D6-9801-1991572033F7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=""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ko-KR" altLang="en-US" noProof="0" smtClean="0"/>
              <a:t>마스터 텍스트 스타일을 편집합니다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US" noProof="0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-KR" altLang="en-US" noProof="0" dirty="0" smtClean="0"/>
              <a:t>바닥글 추가</a:t>
            </a:r>
            <a:endParaRPr lang="ko-KR" altLang="en-US" noProof="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A5419DA-7218-42E5-A443-F000500111E1}" type="datetime4">
              <a:rPr lang="ko-KR" altLang="en-US" noProof="0" smtClean="0"/>
              <a:pPr rtl="0"/>
              <a:t>2018년 8월 30일</a:t>
            </a:fld>
            <a:endParaRPr lang="ko-KR" altLang="en-US" noProof="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en-US" altLang="ko-KR" noProof="0" smtClean="0"/>
              <a:pPr rtl="0"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=""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Pr>
        <a:gradFill flip="none" rotWithShape="1">
          <a:gsLst>
            <a:gs pos="0">
              <a:schemeClr val="accent1"/>
            </a:gs>
            <a:gs pos="97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8" name="직선 연결선 7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그룹 23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2" name="직선 연결선 41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직선 연결선 42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직선 연결선 43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직선 연결선 44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45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7" name="그룹 46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3" name="직선 연결선 52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직선 연결선 53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직선 연결선 54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직선 연결선 55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직선 연결선 56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8" name="직선 연결선 47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직선 연결선 48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직선 연결선 49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직선 연결선 50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그룹 24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6" name="직선 연결선 2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 2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1" name="그룹 3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7" name="직선 연결선 3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직선 연결선 3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직선 연결선 3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직선 연결선 3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직선 연결선 4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2" name="직선 연결선 3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직선 연결선 3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직선 연결선 3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직선 연결선 3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직선 연결선 3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95400" y="2541573"/>
            <a:ext cx="9601200" cy="2743200"/>
          </a:xfrm>
        </p:spPr>
        <p:txBody>
          <a:bodyPr rtlCol="0" anchor="b">
            <a:normAutofit/>
          </a:bodyPr>
          <a:lstStyle>
            <a:lvl1pPr>
              <a:lnSpc>
                <a:spcPct val="85000"/>
              </a:lnSpc>
              <a:defRPr sz="6000" cap="none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295400" y="5431536"/>
            <a:ext cx="9601200" cy="457200"/>
          </a:xfrm>
        </p:spPr>
        <p:txBody>
          <a:bodyPr rtlCol="0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 rtl="0"/>
            <a:r>
              <a:rPr lang="ko-KR" altLang="en-US" noProof="0" smtClean="0"/>
              <a:t>마스터 텍스트 스타일을 편집합니다</a:t>
            </a:r>
          </a:p>
        </p:txBody>
      </p:sp>
      <p:cxnSp>
        <p:nvCxnSpPr>
          <p:cNvPr id="58" name="직선 연결선 57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35067780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1295400" y="1981199"/>
            <a:ext cx="4572000" cy="3810001"/>
          </a:xfrm>
        </p:spPr>
        <p:txBody>
          <a:bodyPr rtlCol="0">
            <a:normAutofit/>
          </a:bodyPr>
          <a:lstStyle>
            <a:lvl1pPr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rtl="0"/>
            <a:r>
              <a:rPr lang="ko-KR" altLang="en-US" noProof="0" smtClean="0"/>
              <a:t>마스터 텍스트 스타일을 편집합니다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US" noProof="0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324600" y="1981199"/>
            <a:ext cx="4572000" cy="3810001"/>
          </a:xfrm>
        </p:spPr>
        <p:txBody>
          <a:bodyPr rtlCol="0">
            <a:normAutofit/>
          </a:bodyPr>
          <a:lstStyle>
            <a:lvl1pPr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rtl="0"/>
            <a:r>
              <a:rPr lang="ko-KR" altLang="en-US" noProof="0" smtClean="0"/>
              <a:t>마스터 텍스트 스타일을 편집합니다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US" noProof="0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 smtClean="0"/>
              <a:t>바닥글 추가</a:t>
            </a:r>
            <a:endParaRPr lang="ko-KR" altLang="en-US" noProof="0" dirty="0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E498C52F-1DF1-4226-BAB6-C1E2EE4C9D62}" type="datetime4">
              <a:rPr lang="ko-KR" altLang="en-US" noProof="0" smtClean="0"/>
              <a:pPr/>
              <a:t>2018년 8월 30일</a:t>
            </a:fld>
            <a:endParaRPr lang="ko-KR" altLang="en-US" noProof="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E31375A4-56A4-47D6-9801-1991572033F7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=""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4572000" cy="6413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1295400" y="2503713"/>
            <a:ext cx="4572000" cy="3287487"/>
          </a:xfrm>
        </p:spPr>
        <p:txBody>
          <a:bodyPr rtlCol="0">
            <a:normAutofit/>
          </a:bodyPr>
          <a:lstStyle>
            <a:lvl1pPr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ko-KR" altLang="en-US" noProof="0" smtClean="0"/>
              <a:t>마스터 텍스트 스타일을 편집합니다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US" noProof="0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324600" y="1818322"/>
            <a:ext cx="4572000" cy="6413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324600" y="2503713"/>
            <a:ext cx="4572000" cy="3287487"/>
          </a:xfrm>
        </p:spPr>
        <p:txBody>
          <a:bodyPr rtlCol="0">
            <a:normAutofit/>
          </a:bodyPr>
          <a:lstStyle>
            <a:lvl1pPr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ko-KR" altLang="en-US" noProof="0" smtClean="0"/>
              <a:t>마스터 텍스트 스타일을 편집합니다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US" noProof="0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 smtClean="0"/>
              <a:t>바닥글 추가</a:t>
            </a:r>
            <a:endParaRPr lang="ko-KR" altLang="en-US" noProof="0" dirty="0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7B1E1FFC-F755-4558-8D3C-A157D1A01A8A}" type="datetime4">
              <a:rPr lang="ko-KR" altLang="en-US" noProof="0" smtClean="0"/>
              <a:pPr/>
              <a:t>2018년 8월 30일</a:t>
            </a:fld>
            <a:endParaRPr lang="ko-KR" altLang="en-US" noProof="0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E31375A4-56A4-47D6-9801-1991572033F7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=""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-KR" altLang="en-US" noProof="0" dirty="0" smtClean="0"/>
              <a:t>바닥글 추가</a:t>
            </a:r>
            <a:endParaRPr lang="ko-KR" altLang="en-US" noProof="0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A2A33C0-A4A8-4C90-B6DA-35B8CF58C816}" type="datetime4">
              <a:rPr lang="ko-KR" altLang="en-US" noProof="0" smtClean="0"/>
              <a:pPr rtl="0"/>
              <a:t>2018년 8월 30일</a:t>
            </a:fld>
            <a:endParaRPr lang="ko-KR" altLang="en-US" noProof="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en-US" altLang="ko-KR" noProof="0" smtClean="0"/>
              <a:pPr rtl="0"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=""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비어 있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그룹 160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162" name="직선 연결선 161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직선 연결선 162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직선 연결선 163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직선 연결선 164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직선 연결선 165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직선 연결선 166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직선 연결선 167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직선 연결선 168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직선 연결선 169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직선 연결선 170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직선 연결선 171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직선 연결선 172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직선 연결선 173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직선 연결선 174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직선 연결선 175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직선 연결선 176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8" name="그룹 177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196" name="직선 연결선 19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직선 연결선 19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직선 연결선 19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직선 연결선 19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직선 연결선 199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1" name="그룹 20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207" name="직선 연결선 20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8" name="직선 연결선 20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9" name="직선 연결선 20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0" name="직선 연결선 20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1" name="직선 연결선 21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02" name="직선 연결선 20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직선 연결선 20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직선 연결선 20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직선 연결선 20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직선 연결선 20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9" name="그룹 178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180" name="직선 연결선 179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직선 연결선 180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직선 연결선 181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직선 연결선 182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직선 연결선 183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85" name="그룹 184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91" name="직선 연결선 190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2" name="직선 연결선 191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3" name="직선 연결선 192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4" name="직선 연결선 193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5" name="직선 연결선 194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86" name="직선 연결선 185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직선 연결선 186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직선 연결선 187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직선 연결선 188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직선 연결선 189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13" name="바닥글 개체 틀 21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 smtClean="0"/>
              <a:t>바닥글 추가</a:t>
            </a:r>
            <a:endParaRPr lang="ko-KR" altLang="en-US" noProof="0" dirty="0"/>
          </a:p>
        </p:txBody>
      </p:sp>
      <p:sp>
        <p:nvSpPr>
          <p:cNvPr id="212" name="날짜 개체 틀 21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53CB1B8F-A14A-4BE4-A9B9-3B263F04145C}" type="datetime4">
              <a:rPr lang="ko-KR" altLang="en-US" noProof="0" smtClean="0"/>
              <a:pPr/>
              <a:t>2018년 8월 30일</a:t>
            </a:fld>
            <a:endParaRPr lang="ko-KR" altLang="en-US" noProof="0" dirty="0"/>
          </a:p>
        </p:txBody>
      </p:sp>
      <p:sp>
        <p:nvSpPr>
          <p:cNvPr id="214" name="슬라이드 번호 개체 틀 21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E31375A4-56A4-47D6-9801-1991572033F7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=""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10" name="직선 연결선 9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그룹 25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4" name="직선 연결선 43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직선 연결선 44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45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연결선 46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직선 연결선 47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9" name="그룹 48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5" name="직선 연결선 54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직선 연결선 55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직선 연결선 56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직선 연결선 57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직선 연결선 58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50" name="직선 연결선 49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직선 연결선 50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직선 연결선 52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직선 연결선 53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그룹 26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8" name="직선 연결선 27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직선 연결선 30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직선 연결선 31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3" name="그룹 32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9" name="직선 연결선 38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직선 연결선 39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직선 연결선 40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직선 연결선 41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직선 연결선 42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4" name="직선 연결선 33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직선 연결선 34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직선 연결선 35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직사각형 6"/>
          <p:cNvSpPr/>
          <p:nvPr userDrawn="1"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913152" y="571500"/>
            <a:ext cx="3657600" cy="2197100"/>
          </a:xfrm>
        </p:spPr>
        <p:txBody>
          <a:bodyPr rtlCol="0" anchor="b">
            <a:normAutofit/>
          </a:bodyPr>
          <a:lstStyle>
            <a:lvl1pPr>
              <a:defRPr sz="26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43197" y="571500"/>
            <a:ext cx="6217920" cy="5715000"/>
          </a:xfrm>
        </p:spPr>
        <p:txBody>
          <a:bodyPr rtlCol="0">
            <a:normAutofit/>
          </a:bodyPr>
          <a:lstStyle>
            <a:lvl1pPr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ko-KR" altLang="en-US" noProof="0" smtClean="0"/>
              <a:t>마스터 텍스트 스타일을 편집합니다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US" noProof="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7913152" y="2995012"/>
            <a:ext cx="3657600" cy="2285950"/>
          </a:xfrm>
        </p:spPr>
        <p:txBody>
          <a:bodyPr rtlCol="0">
            <a:normAutofit/>
          </a:bodyPr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 smtClean="0"/>
              <a:t>마스터 텍스트 스타일을 편집합니다</a:t>
            </a:r>
          </a:p>
        </p:txBody>
      </p:sp>
      <p:cxnSp>
        <p:nvCxnSpPr>
          <p:cNvPr id="60" name="직선 연결선 59"/>
          <p:cNvCxnSpPr/>
          <p:nvPr userDrawn="1"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 smtClean="0"/>
              <a:t>바닥글 추가</a:t>
            </a:r>
            <a:endParaRPr lang="ko-KR" altLang="en-US" noProof="0" dirty="0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5B9196A3-957C-4113-A568-B6ED9AEA3D01}" type="datetime4">
              <a:rPr lang="ko-KR" altLang="en-US" noProof="0" smtClean="0"/>
              <a:pPr/>
              <a:t>2018년 8월 30일</a:t>
            </a:fld>
            <a:endParaRPr lang="ko-KR" altLang="en-US" noProof="0" dirty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E31375A4-56A4-47D6-9801-1991572033F7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=""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9" name="직선 연결선 8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" name="그룹 24"/>
            <p:cNvGrpSpPr/>
            <p:nvPr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3" name="직선 연결선 42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직선 연결선 43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직선 연결선 44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45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연결선 46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8" name="그룹 47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4" name="직선 연결선 53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직선 연결선 54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직선 연결선 55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직선 연결선 56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직선 연결선 57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9" name="직선 연결선 48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직선 연결선 49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직선 연결선 50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직선 연결선 52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그룹 25"/>
            <p:cNvGrpSpPr/>
            <p:nvPr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7" name="직선 연결선 26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직선 연결선 30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2" name="그룹 31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8" name="직선 연결선 37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직선 연결선 38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직선 연결선 39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직선 연결선 40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직선 연결선 41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3" name="직선 연결선 32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직선 연결선 33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직선 연결선 34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직선 연결선 35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0" name="직사각형 59"/>
          <p:cNvSpPr/>
          <p:nvPr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59" name="직선 연결선 58"/>
          <p:cNvCxnSpPr/>
          <p:nvPr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909560" y="576072"/>
            <a:ext cx="3657600" cy="2194560"/>
          </a:xfrm>
        </p:spPr>
        <p:txBody>
          <a:bodyPr rtlCol="0" anchor="b">
            <a:normAutofit/>
          </a:bodyPr>
          <a:lstStyle>
            <a:lvl1pPr>
              <a:defRPr sz="26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그림 개체 틀 2" descr="이미지를 추가할 수 있는 빈 개체 틀입니다. 개체 틀을 클릭하고 추가할 이미지를 선택합니다."/>
          <p:cNvSpPr>
            <a:spLocks noGrp="1"/>
          </p:cNvSpPr>
          <p:nvPr>
            <p:ph type="pic" idx="1"/>
          </p:nvPr>
        </p:nvSpPr>
        <p:spPr>
          <a:xfrm>
            <a:off x="4412" y="-159"/>
            <a:ext cx="7315200" cy="6858000"/>
          </a:xfrm>
        </p:spPr>
        <p:txBody>
          <a:bodyPr tIns="457200" rtlCol="0">
            <a:normAutofit/>
          </a:bodyPr>
          <a:lstStyle>
            <a:lvl1pPr marL="0" indent="0" algn="ctr">
              <a:buNone/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ko-KR" altLang="en-US" noProof="0" smtClean="0"/>
              <a:t>그림을 추가하려면 아이콘을 클릭하십시오</a:t>
            </a:r>
            <a:endParaRPr lang="en-US" altLang="ko-KR" noProof="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7909560" y="2999232"/>
            <a:ext cx="3657600" cy="2286000"/>
          </a:xfrm>
        </p:spPr>
        <p:txBody>
          <a:bodyPr rtlCol="0"/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="" xmlns:p14="http://schemas.microsoft.com/office/powerpoint/2010/main" val="62031800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3000">
              <a:schemeClr val="bg1"/>
            </a:gs>
            <a:gs pos="0">
              <a:schemeClr val="bg1">
                <a:lumMod val="100000"/>
              </a:schemeClr>
            </a:gs>
            <a:gs pos="100000">
              <a:schemeClr val="bg1">
                <a:lumMod val="95000"/>
                <a:alpha val="6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그룹 95"/>
          <p:cNvGrpSpPr/>
          <p:nvPr/>
        </p:nvGrpSpPr>
        <p:grpSpPr bwMode="hidden">
          <a:xfrm>
            <a:off x="-1" y="-195943"/>
            <a:ext cx="12192002" cy="6858000"/>
            <a:chOff x="-1" y="0"/>
            <a:chExt cx="12192002" cy="6858000"/>
          </a:xfrm>
        </p:grpSpPr>
        <p:cxnSp>
          <p:nvCxnSpPr>
            <p:cNvPr id="97" name="직선 연결선 96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연결선 97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연결선 98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직선 연결선 99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직선 연결선 100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직선 연결선 101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연결선 102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연결선 103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연결선 104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 105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 106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연결선 107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연결선 108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직선 연결선 109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연결선 110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연결선 111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3" name="그룹 112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131" name="직선 연결선 130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직선 연결선 131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직선 연결선 132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직선 연결선 133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직선 연결선 134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6" name="그룹 135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42" name="직선 연결선 141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직선 연결선 142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4" name="직선 연결선 143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직선 연결선 144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직선 연결선 145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37" name="직선 연결선 136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직선 연결선 137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직선 연결선 138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직선 연결선 139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직선 연결선 140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4" name="그룹 113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115" name="직선 연결선 114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직선 연결선 115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직선 연결선 116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직선 연결선 117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직선 연결선 118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20" name="그룹 119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26" name="직선 연결선 125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직선 연결선 126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직선 연결선 127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직선 연결선 128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직선 연결선 129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21" name="직선 연결선 120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직선 연결선 121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직선 연결선 122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직선 연결선 123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직선 연결선 124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1295400" y="503853"/>
            <a:ext cx="9601200" cy="11423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ko-KR" altLang="en-US" noProof="0" dirty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295400" y="1981201"/>
            <a:ext cx="9601200" cy="3809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ko-KR" altLang="en-US" noProof="0" dirty="0" smtClean="0"/>
              <a:t>마스터 텍스트 스타일을 편집하려면 클릭하세요</a:t>
            </a:r>
            <a:r>
              <a:rPr lang="en-US" altLang="ko-KR" noProof="0" dirty="0" smtClean="0"/>
              <a:t>.</a:t>
            </a:r>
          </a:p>
          <a:p>
            <a:pPr lvl="1" rtl="0"/>
            <a:r>
              <a:rPr lang="ko-KR" altLang="en-US" noProof="0" dirty="0" smtClean="0"/>
              <a:t>둘째 수준</a:t>
            </a:r>
          </a:p>
          <a:p>
            <a:pPr lvl="2" rtl="0"/>
            <a:r>
              <a:rPr lang="ko-KR" altLang="en-US" noProof="0" dirty="0" smtClean="0"/>
              <a:t>셋째 수준</a:t>
            </a:r>
          </a:p>
          <a:p>
            <a:pPr lvl="3" rtl="0"/>
            <a:r>
              <a:rPr lang="ko-KR" altLang="en-US" noProof="0" dirty="0" smtClean="0"/>
              <a:t>넷째 수준</a:t>
            </a:r>
          </a:p>
          <a:p>
            <a:pPr lvl="4" rtl="0"/>
            <a:r>
              <a:rPr lang="ko-KR" altLang="en-US" noProof="0" dirty="0" smtClean="0"/>
              <a:t>다섯째 수준</a:t>
            </a:r>
            <a:endParaRPr lang="ko-KR" altLang="en-US" noProof="0" dirty="0"/>
          </a:p>
        </p:txBody>
      </p:sp>
      <p:cxnSp>
        <p:nvCxnSpPr>
          <p:cNvPr id="148" name="직선 연결선 147"/>
          <p:cNvCxnSpPr/>
          <p:nvPr/>
        </p:nvCxnSpPr>
        <p:spPr>
          <a:xfrm>
            <a:off x="609600" y="6172200"/>
            <a:ext cx="10972800" cy="0"/>
          </a:xfrm>
          <a:prstGeom prst="line">
            <a:avLst/>
          </a:prstGeom>
          <a:ln w="127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609601" y="6289679"/>
            <a:ext cx="6128030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0000"/>
                    <a:lumOff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 smtClean="0"/>
              <a:t>바닥글 추가</a:t>
            </a:r>
            <a:endParaRPr lang="ko-KR" altLang="en-US" noProof="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841261" y="6289679"/>
            <a:ext cx="1418727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0000"/>
                    <a:lumOff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28BEB146-D335-4DA5-9826-58595BCDBE2E}" type="datetime4">
              <a:rPr lang="ko-KR" altLang="en-US" noProof="0" smtClean="0"/>
              <a:pPr/>
              <a:t>2018년 8월 30일</a:t>
            </a:fld>
            <a:endParaRPr lang="ko-KR" altLang="en-US" noProof="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0665311" y="6289679"/>
            <a:ext cx="918882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0000"/>
                    <a:lumOff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E31375A4-56A4-47D6-9801-1991572033F7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=""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9" r:id="rId9"/>
    <p:sldLayoutId id="2147483658" r:id="rId10"/>
    <p:sldLayoutId id="2147483659" r:id="rId11"/>
  </p:sldLayoutIdLst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accent1">
              <a:lumMod val="75000"/>
            </a:schemeClr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2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457200" indent="-182880" algn="l" defTabSz="914400" rtl="0" eaLnBrk="1" latinLnBrk="1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685800" indent="-179388" algn="l" defTabSz="914400" rtl="0" eaLnBrk="1" latinLnBrk="1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914400" indent="-182880" algn="l" defTabSz="914400" rtl="0" eaLnBrk="1" latinLnBrk="1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1143000" indent="-179388" algn="l" defTabSz="914400" rtl="0" eaLnBrk="1" latinLnBrk="1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1371600" indent="-182880" algn="l" defTabSz="914400" rtl="0" eaLnBrk="1" latinLnBrk="1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00200" indent="-179388" algn="l" defTabSz="914400" rtl="0" eaLnBrk="1" latinLnBrk="1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828800" indent="-182880" algn="l" defTabSz="914400" rtl="0" eaLnBrk="1" latinLnBrk="1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878012" indent="0" algn="l" defTabSz="914400" rtl="0" eaLnBrk="1" latinLnBrk="1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jpe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7.jpeg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7.jpeg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4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4.jpeg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3.png"/><Relationship Id="rId4" Type="http://schemas.openxmlformats.org/officeDocument/2006/relationships/image" Target="../media/image13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5.png"/><Relationship Id="rId4" Type="http://schemas.openxmlformats.org/officeDocument/2006/relationships/image" Target="../media/image13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4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.jpeg"/><Relationship Id="rId4" Type="http://schemas.openxmlformats.org/officeDocument/2006/relationships/image" Target="../media/image5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jpe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diagramData" Target="../diagrams/data1.xml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r>
              <a:rPr lang="en-US" b="0" dirty="0" err="1" smtClean="0"/>
              <a:t>Deviner</a:t>
            </a:r>
            <a:endParaRPr lang="en-US" b="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r>
              <a:rPr lang="en-US" altLang="ko-KR" dirty="0" err="1" smtClean="0"/>
              <a:t>HaJI</a:t>
            </a:r>
            <a:r>
              <a:rPr lang="en-US" altLang="ko-KR" dirty="0" smtClean="0"/>
              <a:t> Project 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OH JO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06904919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92016" y="574192"/>
            <a:ext cx="9601200" cy="603978"/>
          </a:xfrm>
        </p:spPr>
        <p:txBody>
          <a:bodyPr/>
          <a:lstStyle/>
          <a:p>
            <a:r>
              <a:rPr lang="en-US" altLang="ko-KR" dirty="0" smtClean="0"/>
              <a:t>Data Base </a:t>
            </a:r>
            <a:endParaRPr lang="ko-KR" altLang="en-US" dirty="0"/>
          </a:p>
        </p:txBody>
      </p:sp>
      <p:grpSp>
        <p:nvGrpSpPr>
          <p:cNvPr id="6" name="그룹 5"/>
          <p:cNvGrpSpPr/>
          <p:nvPr/>
        </p:nvGrpSpPr>
        <p:grpSpPr>
          <a:xfrm>
            <a:off x="-211015" y="2147651"/>
            <a:ext cx="3806249" cy="1902927"/>
            <a:chOff x="0" y="3026882"/>
            <a:chExt cx="3806249" cy="1902927"/>
          </a:xfrm>
        </p:grpSpPr>
        <p:pic>
          <p:nvPicPr>
            <p:cNvPr id="7" name="Picture 3" descr="C:\Users\rlack\Desktop\프로젝트 기획발표\혜린.jpg"/>
            <p:cNvPicPr>
              <a:picLocks noChangeAspect="1" noChangeArrowheads="1"/>
            </p:cNvPicPr>
            <p:nvPr/>
          </p:nvPicPr>
          <p:blipFill>
            <a:blip r:embed="rId2"/>
            <a:srcRect b="10586"/>
            <a:stretch>
              <a:fillRect/>
            </a:stretch>
          </p:blipFill>
          <p:spPr bwMode="auto">
            <a:xfrm>
              <a:off x="0" y="3026882"/>
              <a:ext cx="2128216" cy="1902927"/>
            </a:xfrm>
            <a:prstGeom prst="rect">
              <a:avLst/>
            </a:prstGeom>
            <a:noFill/>
          </p:spPr>
        </p:pic>
        <p:sp>
          <p:nvSpPr>
            <p:cNvPr id="8" name="TextBox 7"/>
            <p:cNvSpPr txBox="1"/>
            <p:nvPr/>
          </p:nvSpPr>
          <p:spPr>
            <a:xfrm>
              <a:off x="1977449" y="3514666"/>
              <a:ext cx="18288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 smtClean="0"/>
                <a:t>김 </a:t>
              </a:r>
              <a:r>
                <a:rPr lang="ko-KR" altLang="en-US" b="1" dirty="0" err="1" smtClean="0"/>
                <a:t>혜</a:t>
              </a:r>
              <a:r>
                <a:rPr lang="ko-KR" altLang="en-US" b="1" dirty="0" smtClean="0"/>
                <a:t> 린</a:t>
              </a:r>
              <a:endParaRPr lang="en-US" altLang="ko-KR" b="1" dirty="0" smtClean="0"/>
            </a:p>
            <a:p>
              <a:r>
                <a:rPr lang="en-US" altLang="ko-KR" dirty="0" smtClean="0"/>
                <a:t>- DB</a:t>
              </a:r>
              <a:r>
                <a:rPr lang="ko-KR" altLang="en-US" dirty="0" smtClean="0"/>
                <a:t>설계</a:t>
              </a:r>
              <a:endParaRPr lang="en-US" altLang="ko-KR" dirty="0" smtClean="0"/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-225083" y="4043707"/>
            <a:ext cx="3926903" cy="1971990"/>
            <a:chOff x="3567911" y="2116433"/>
            <a:chExt cx="3926903" cy="2128216"/>
          </a:xfrm>
        </p:grpSpPr>
        <p:pic>
          <p:nvPicPr>
            <p:cNvPr id="10" name="Picture 6" descr="C:\Users\rlack\Desktop\프로젝트 기획발표\종찬이.jp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3567911" y="2116433"/>
              <a:ext cx="2128216" cy="2128216"/>
            </a:xfrm>
            <a:prstGeom prst="rect">
              <a:avLst/>
            </a:prstGeom>
            <a:noFill/>
          </p:spPr>
        </p:pic>
        <p:sp>
          <p:nvSpPr>
            <p:cNvPr id="11" name="TextBox 10"/>
            <p:cNvSpPr txBox="1"/>
            <p:nvPr/>
          </p:nvSpPr>
          <p:spPr>
            <a:xfrm>
              <a:off x="5691277" y="2530929"/>
              <a:ext cx="1803537" cy="6975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 smtClean="0"/>
                <a:t>김 종 찬</a:t>
              </a:r>
              <a:endParaRPr lang="en-US" altLang="ko-KR" dirty="0" smtClean="0"/>
            </a:p>
            <a:p>
              <a:r>
                <a:rPr lang="en-US" altLang="ko-KR" dirty="0" smtClean="0"/>
                <a:t>- DB</a:t>
              </a:r>
              <a:r>
                <a:rPr lang="ko-KR" altLang="en-US" dirty="0" smtClean="0"/>
                <a:t>설계</a:t>
              </a:r>
              <a:endParaRPr lang="en-US" altLang="ko-KR" dirty="0" smtClean="0"/>
            </a:p>
          </p:txBody>
        </p:sp>
      </p:grpSp>
      <p:pic>
        <p:nvPicPr>
          <p:cNvPr id="1026" name="Picture 2" descr="C:\Users\rlack\Desktop\하지프로젝트\테이블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897945" y="267286"/>
            <a:ext cx="9294055" cy="6260123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92016" y="574192"/>
            <a:ext cx="9601200" cy="603978"/>
          </a:xfrm>
        </p:spPr>
        <p:txBody>
          <a:bodyPr/>
          <a:lstStyle/>
          <a:p>
            <a:r>
              <a:rPr lang="en-US" altLang="ko-KR" dirty="0" smtClean="0"/>
              <a:t>Data Base </a:t>
            </a:r>
            <a:endParaRPr lang="ko-KR" altLang="en-US" dirty="0"/>
          </a:p>
        </p:txBody>
      </p:sp>
      <p:grpSp>
        <p:nvGrpSpPr>
          <p:cNvPr id="3" name="그룹 5"/>
          <p:cNvGrpSpPr/>
          <p:nvPr/>
        </p:nvGrpSpPr>
        <p:grpSpPr>
          <a:xfrm>
            <a:off x="0" y="2147651"/>
            <a:ext cx="3665572" cy="1902927"/>
            <a:chOff x="0" y="3026882"/>
            <a:chExt cx="3665572" cy="1902927"/>
          </a:xfrm>
        </p:grpSpPr>
        <p:pic>
          <p:nvPicPr>
            <p:cNvPr id="7" name="Picture 3" descr="C:\Users\rlack\Desktop\프로젝트 기획발표\혜린.jpg"/>
            <p:cNvPicPr>
              <a:picLocks noChangeAspect="1" noChangeArrowheads="1"/>
            </p:cNvPicPr>
            <p:nvPr/>
          </p:nvPicPr>
          <p:blipFill>
            <a:blip r:embed="rId2"/>
            <a:srcRect b="10586"/>
            <a:stretch>
              <a:fillRect/>
            </a:stretch>
          </p:blipFill>
          <p:spPr bwMode="auto">
            <a:xfrm>
              <a:off x="0" y="3026882"/>
              <a:ext cx="2128216" cy="1902927"/>
            </a:xfrm>
            <a:prstGeom prst="rect">
              <a:avLst/>
            </a:prstGeom>
            <a:noFill/>
          </p:spPr>
        </p:pic>
        <p:sp>
          <p:nvSpPr>
            <p:cNvPr id="8" name="TextBox 7"/>
            <p:cNvSpPr txBox="1"/>
            <p:nvPr/>
          </p:nvSpPr>
          <p:spPr>
            <a:xfrm>
              <a:off x="1836772" y="3486530"/>
              <a:ext cx="18288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 smtClean="0"/>
                <a:t>김 </a:t>
              </a:r>
              <a:r>
                <a:rPr lang="ko-KR" altLang="en-US" b="1" dirty="0" err="1" smtClean="0"/>
                <a:t>혜</a:t>
              </a:r>
              <a:r>
                <a:rPr lang="ko-KR" altLang="en-US" b="1" dirty="0" smtClean="0"/>
                <a:t> 린</a:t>
              </a:r>
              <a:endParaRPr lang="en-US" altLang="ko-KR" b="1" dirty="0" smtClean="0"/>
            </a:p>
            <a:p>
              <a:r>
                <a:rPr lang="en-US" altLang="ko-KR" dirty="0" smtClean="0"/>
                <a:t>- DB</a:t>
              </a:r>
              <a:r>
                <a:rPr lang="ko-KR" altLang="en-US" dirty="0" smtClean="0"/>
                <a:t>설계</a:t>
              </a:r>
              <a:endParaRPr lang="en-US" altLang="ko-KR" dirty="0" smtClean="0"/>
            </a:p>
          </p:txBody>
        </p:sp>
      </p:grpSp>
      <p:grpSp>
        <p:nvGrpSpPr>
          <p:cNvPr id="4" name="그룹 8"/>
          <p:cNvGrpSpPr/>
          <p:nvPr/>
        </p:nvGrpSpPr>
        <p:grpSpPr>
          <a:xfrm>
            <a:off x="0" y="4015571"/>
            <a:ext cx="3729956" cy="1971990"/>
            <a:chOff x="3567911" y="2116433"/>
            <a:chExt cx="3729956" cy="2128216"/>
          </a:xfrm>
        </p:grpSpPr>
        <p:pic>
          <p:nvPicPr>
            <p:cNvPr id="10" name="Picture 6" descr="C:\Users\rlack\Desktop\프로젝트 기획발표\종찬이.jp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3567911" y="2116433"/>
              <a:ext cx="2128216" cy="2128216"/>
            </a:xfrm>
            <a:prstGeom prst="rect">
              <a:avLst/>
            </a:prstGeom>
            <a:noFill/>
          </p:spPr>
        </p:pic>
        <p:sp>
          <p:nvSpPr>
            <p:cNvPr id="11" name="TextBox 10"/>
            <p:cNvSpPr txBox="1"/>
            <p:nvPr/>
          </p:nvSpPr>
          <p:spPr>
            <a:xfrm>
              <a:off x="5494330" y="2530929"/>
              <a:ext cx="1803537" cy="6975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 smtClean="0"/>
                <a:t>김 종 찬</a:t>
              </a:r>
              <a:endParaRPr lang="en-US" altLang="ko-KR" dirty="0" smtClean="0"/>
            </a:p>
            <a:p>
              <a:r>
                <a:rPr lang="en-US" altLang="ko-KR" dirty="0" smtClean="0"/>
                <a:t>- DB</a:t>
              </a:r>
              <a:r>
                <a:rPr lang="ko-KR" altLang="en-US" dirty="0" smtClean="0"/>
                <a:t>설계</a:t>
              </a:r>
              <a:endParaRPr lang="en-US" altLang="ko-KR" dirty="0" smtClean="0"/>
            </a:p>
          </p:txBody>
        </p:sp>
      </p:grp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089692" y="906047"/>
            <a:ext cx="9102308" cy="26952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14" name="그룹 13"/>
          <p:cNvGrpSpPr/>
          <p:nvPr/>
        </p:nvGrpSpPr>
        <p:grpSpPr>
          <a:xfrm>
            <a:off x="3051702" y="4455354"/>
            <a:ext cx="9140298" cy="1382737"/>
            <a:chOff x="3080606" y="3836376"/>
            <a:chExt cx="9140298" cy="1382737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3080606" y="3836376"/>
              <a:ext cx="9140298" cy="13827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2" name="직사각형 11"/>
            <p:cNvSpPr/>
            <p:nvPr/>
          </p:nvSpPr>
          <p:spPr>
            <a:xfrm>
              <a:off x="10705514" y="4473526"/>
              <a:ext cx="984738" cy="21101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9298745" y="4487594"/>
              <a:ext cx="618978" cy="18288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3080825" y="3924886"/>
            <a:ext cx="62741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rgbClr val="C00000"/>
                </a:solidFill>
              </a:rPr>
              <a:t>Data Base Manager, DB &amp; Controller Connection</a:t>
            </a:r>
            <a:endParaRPr lang="ko-KR" altLang="en-US" sz="2000" dirty="0">
              <a:solidFill>
                <a:srgbClr val="C00000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698609" y="956603"/>
            <a:ext cx="661181" cy="244777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92016" y="574192"/>
            <a:ext cx="9601200" cy="603978"/>
          </a:xfrm>
        </p:spPr>
        <p:txBody>
          <a:bodyPr/>
          <a:lstStyle/>
          <a:p>
            <a:r>
              <a:rPr lang="en-US" altLang="ko-KR" dirty="0" smtClean="0"/>
              <a:t>Product Data Crawling </a:t>
            </a:r>
            <a:endParaRPr lang="ko-KR" altLang="en-US" dirty="0"/>
          </a:p>
        </p:txBody>
      </p:sp>
      <p:grpSp>
        <p:nvGrpSpPr>
          <p:cNvPr id="3" name="그룹 5"/>
          <p:cNvGrpSpPr/>
          <p:nvPr/>
        </p:nvGrpSpPr>
        <p:grpSpPr>
          <a:xfrm>
            <a:off x="7610622" y="0"/>
            <a:ext cx="3806249" cy="1902927"/>
            <a:chOff x="0" y="3026882"/>
            <a:chExt cx="3806249" cy="1902927"/>
          </a:xfrm>
        </p:grpSpPr>
        <p:pic>
          <p:nvPicPr>
            <p:cNvPr id="7" name="Picture 3" descr="C:\Users\rlack\Desktop\프로젝트 기획발표\혜린.jpg"/>
            <p:cNvPicPr>
              <a:picLocks noChangeAspect="1" noChangeArrowheads="1"/>
            </p:cNvPicPr>
            <p:nvPr/>
          </p:nvPicPr>
          <p:blipFill>
            <a:blip r:embed="rId2"/>
            <a:srcRect b="10586"/>
            <a:stretch>
              <a:fillRect/>
            </a:stretch>
          </p:blipFill>
          <p:spPr bwMode="auto">
            <a:xfrm>
              <a:off x="0" y="3026882"/>
              <a:ext cx="2128216" cy="1902927"/>
            </a:xfrm>
            <a:prstGeom prst="rect">
              <a:avLst/>
            </a:prstGeom>
            <a:noFill/>
          </p:spPr>
        </p:pic>
        <p:sp>
          <p:nvSpPr>
            <p:cNvPr id="8" name="TextBox 7"/>
            <p:cNvSpPr txBox="1"/>
            <p:nvPr/>
          </p:nvSpPr>
          <p:spPr>
            <a:xfrm>
              <a:off x="1977449" y="3514666"/>
              <a:ext cx="182880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 smtClean="0"/>
                <a:t>김 </a:t>
              </a:r>
              <a:r>
                <a:rPr lang="ko-KR" altLang="en-US" b="1" dirty="0" err="1" smtClean="0"/>
                <a:t>혜</a:t>
              </a:r>
              <a:r>
                <a:rPr lang="ko-KR" altLang="en-US" b="1" dirty="0" smtClean="0"/>
                <a:t> 린</a:t>
              </a:r>
              <a:endParaRPr lang="en-US" altLang="ko-KR" b="1" dirty="0" smtClean="0"/>
            </a:p>
            <a:p>
              <a:r>
                <a:rPr lang="en-US" altLang="ko-KR" dirty="0" smtClean="0"/>
                <a:t>- Product Data </a:t>
              </a:r>
              <a:r>
                <a:rPr lang="ko-KR" altLang="en-US" dirty="0" smtClean="0"/>
                <a:t>수집</a:t>
              </a:r>
              <a:endParaRPr lang="en-US" altLang="ko-KR" dirty="0" smtClean="0"/>
            </a:p>
          </p:txBody>
        </p:sp>
      </p:grpSp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1353" y="1350498"/>
            <a:ext cx="6752494" cy="53386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8" name="Picture 3"/>
          <p:cNvPicPr>
            <a:picLocks noChangeAspect="1" noChangeArrowheads="1"/>
          </p:cNvPicPr>
          <p:nvPr/>
        </p:nvPicPr>
        <p:blipFill>
          <a:blip r:embed="rId4"/>
          <a:srcRect r="48962"/>
          <a:stretch>
            <a:fillRect/>
          </a:stretch>
        </p:blipFill>
        <p:spPr bwMode="auto">
          <a:xfrm>
            <a:off x="7930222" y="4138558"/>
            <a:ext cx="3014442" cy="23607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991643" y="2265559"/>
            <a:ext cx="5200357" cy="16944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92016" y="574192"/>
            <a:ext cx="9601200" cy="603978"/>
          </a:xfrm>
        </p:spPr>
        <p:txBody>
          <a:bodyPr/>
          <a:lstStyle/>
          <a:p>
            <a:r>
              <a:rPr lang="en-US" altLang="ko-KR" dirty="0" smtClean="0"/>
              <a:t>Product Data Crawling </a:t>
            </a:r>
            <a:endParaRPr lang="ko-KR" altLang="en-US" dirty="0"/>
          </a:p>
        </p:txBody>
      </p:sp>
      <p:grpSp>
        <p:nvGrpSpPr>
          <p:cNvPr id="3" name="그룹 5"/>
          <p:cNvGrpSpPr/>
          <p:nvPr/>
        </p:nvGrpSpPr>
        <p:grpSpPr>
          <a:xfrm>
            <a:off x="7821638" y="0"/>
            <a:ext cx="3806249" cy="1902927"/>
            <a:chOff x="0" y="3026882"/>
            <a:chExt cx="3806249" cy="1902927"/>
          </a:xfrm>
        </p:grpSpPr>
        <p:pic>
          <p:nvPicPr>
            <p:cNvPr id="7" name="Picture 3" descr="C:\Users\rlack\Desktop\프로젝트 기획발표\혜린.jpg"/>
            <p:cNvPicPr>
              <a:picLocks noChangeAspect="1" noChangeArrowheads="1"/>
            </p:cNvPicPr>
            <p:nvPr/>
          </p:nvPicPr>
          <p:blipFill>
            <a:blip r:embed="rId2"/>
            <a:srcRect b="10586"/>
            <a:stretch>
              <a:fillRect/>
            </a:stretch>
          </p:blipFill>
          <p:spPr bwMode="auto">
            <a:xfrm>
              <a:off x="0" y="3026882"/>
              <a:ext cx="2128216" cy="1902927"/>
            </a:xfrm>
            <a:prstGeom prst="rect">
              <a:avLst/>
            </a:prstGeom>
            <a:noFill/>
          </p:spPr>
        </p:pic>
        <p:sp>
          <p:nvSpPr>
            <p:cNvPr id="8" name="TextBox 7"/>
            <p:cNvSpPr txBox="1"/>
            <p:nvPr/>
          </p:nvSpPr>
          <p:spPr>
            <a:xfrm>
              <a:off x="1977449" y="3514666"/>
              <a:ext cx="182880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 smtClean="0"/>
                <a:t>김 </a:t>
              </a:r>
              <a:r>
                <a:rPr lang="ko-KR" altLang="en-US" b="1" dirty="0" err="1" smtClean="0"/>
                <a:t>혜</a:t>
              </a:r>
              <a:r>
                <a:rPr lang="ko-KR" altLang="en-US" b="1" dirty="0" smtClean="0"/>
                <a:t> 린</a:t>
              </a:r>
              <a:endParaRPr lang="en-US" altLang="ko-KR" b="1" dirty="0" smtClean="0"/>
            </a:p>
            <a:p>
              <a:r>
                <a:rPr lang="en-US" altLang="ko-KR" dirty="0" smtClean="0"/>
                <a:t>- Product Data </a:t>
              </a:r>
              <a:r>
                <a:rPr lang="ko-KR" altLang="en-US" dirty="0" smtClean="0"/>
                <a:t>수집</a:t>
              </a:r>
              <a:endParaRPr lang="en-US" altLang="ko-KR" dirty="0" smtClean="0"/>
            </a:p>
          </p:txBody>
        </p:sp>
      </p:grp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39151" y="3881754"/>
            <a:ext cx="11596209" cy="29762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39150" y="1220369"/>
            <a:ext cx="7587402" cy="262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TextBox 10"/>
          <p:cNvSpPr txBox="1"/>
          <p:nvPr/>
        </p:nvSpPr>
        <p:spPr>
          <a:xfrm>
            <a:off x="6879102" y="4164035"/>
            <a:ext cx="44875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rgbClr val="C00000"/>
                </a:solidFill>
              </a:rPr>
              <a:t>Data Base Manager Part</a:t>
            </a:r>
            <a:endParaRPr lang="ko-KR" altLang="en-US" sz="2000" dirty="0">
              <a:solidFill>
                <a:srgbClr val="C00000"/>
              </a:solidFill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7863016" y="1730326"/>
            <a:ext cx="3408975" cy="2128216"/>
            <a:chOff x="3628639" y="0"/>
            <a:chExt cx="3408975" cy="2128216"/>
          </a:xfrm>
        </p:grpSpPr>
        <p:pic>
          <p:nvPicPr>
            <p:cNvPr id="13" name="Picture 7" descr="C:\Users\rlack\Desktop\프로젝트 기획발표\준영이.jpg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3628639" y="0"/>
              <a:ext cx="2128216" cy="2128216"/>
            </a:xfrm>
            <a:prstGeom prst="rect">
              <a:avLst/>
            </a:prstGeom>
            <a:noFill/>
          </p:spPr>
        </p:pic>
        <p:sp>
          <p:nvSpPr>
            <p:cNvPr id="14" name="TextBox 13"/>
            <p:cNvSpPr txBox="1"/>
            <p:nvPr/>
          </p:nvSpPr>
          <p:spPr>
            <a:xfrm>
              <a:off x="5584371" y="457200"/>
              <a:ext cx="1453243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 smtClean="0"/>
                <a:t>김 준 영</a:t>
              </a:r>
              <a:endParaRPr lang="en-US" altLang="ko-KR" b="1" dirty="0" smtClean="0"/>
            </a:p>
            <a:p>
              <a:r>
                <a:rPr lang="ko-KR" altLang="en-US" dirty="0" smtClean="0"/>
                <a:t>알고리즘</a:t>
              </a:r>
              <a:endParaRPr lang="en-US" altLang="ko-KR" dirty="0" smtClean="0"/>
            </a:p>
            <a:p>
              <a:r>
                <a:rPr lang="ko-KR" altLang="en-US" dirty="0" smtClean="0"/>
                <a:t>프로젝트</a:t>
              </a:r>
              <a:endParaRPr lang="en-US" altLang="ko-KR" dirty="0" smtClean="0"/>
            </a:p>
            <a:p>
              <a:r>
                <a:rPr lang="ko-KR" altLang="en-US" dirty="0" err="1" smtClean="0"/>
                <a:t>컨설트</a:t>
              </a:r>
              <a:endParaRPr lang="ko-KR" altLang="en-US" dirty="0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92016" y="574192"/>
            <a:ext cx="9601200" cy="603978"/>
          </a:xfrm>
        </p:spPr>
        <p:txBody>
          <a:bodyPr/>
          <a:lstStyle/>
          <a:p>
            <a:r>
              <a:rPr lang="en-US" altLang="ko-KR" dirty="0" smtClean="0"/>
              <a:t>Product Data Crawling </a:t>
            </a:r>
            <a:endParaRPr lang="ko-KR" altLang="en-US" dirty="0"/>
          </a:p>
        </p:txBody>
      </p:sp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2"/>
          <a:srcRect r="12379"/>
          <a:stretch>
            <a:fillRect/>
          </a:stretch>
        </p:blipFill>
        <p:spPr bwMode="auto">
          <a:xfrm>
            <a:off x="0" y="1645522"/>
            <a:ext cx="7666892" cy="4952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TextBox 8"/>
          <p:cNvSpPr txBox="1"/>
          <p:nvPr/>
        </p:nvSpPr>
        <p:spPr>
          <a:xfrm>
            <a:off x="7310511" y="4487593"/>
            <a:ext cx="50784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>
                <a:solidFill>
                  <a:srgbClr val="C00000"/>
                </a:solidFill>
              </a:rPr>
              <a:t>약 </a:t>
            </a:r>
            <a:r>
              <a:rPr lang="en-US" altLang="ko-KR" sz="2400" b="1" dirty="0" smtClean="0">
                <a:solidFill>
                  <a:srgbClr val="C00000"/>
                </a:solidFill>
              </a:rPr>
              <a:t>500</a:t>
            </a:r>
            <a:r>
              <a:rPr lang="ko-KR" altLang="en-US" sz="2400" b="1" dirty="0" smtClean="0">
                <a:solidFill>
                  <a:srgbClr val="C00000"/>
                </a:solidFill>
              </a:rPr>
              <a:t>여 개 상품 데이터 크롤링 </a:t>
            </a:r>
            <a:endParaRPr lang="ko-KR" altLang="en-US" sz="2400" b="1" dirty="0">
              <a:solidFill>
                <a:srgbClr val="C00000"/>
              </a:solidFill>
            </a:endParaRPr>
          </a:p>
        </p:txBody>
      </p:sp>
      <p:grpSp>
        <p:nvGrpSpPr>
          <p:cNvPr id="3" name="그룹 5"/>
          <p:cNvGrpSpPr/>
          <p:nvPr/>
        </p:nvGrpSpPr>
        <p:grpSpPr>
          <a:xfrm>
            <a:off x="7596553" y="0"/>
            <a:ext cx="3806249" cy="1902927"/>
            <a:chOff x="0" y="3026882"/>
            <a:chExt cx="3806249" cy="1902927"/>
          </a:xfrm>
        </p:grpSpPr>
        <p:pic>
          <p:nvPicPr>
            <p:cNvPr id="7" name="Picture 3" descr="C:\Users\rlack\Desktop\프로젝트 기획발표\혜린.jpg"/>
            <p:cNvPicPr>
              <a:picLocks noChangeAspect="1" noChangeArrowheads="1"/>
            </p:cNvPicPr>
            <p:nvPr/>
          </p:nvPicPr>
          <p:blipFill>
            <a:blip r:embed="rId3"/>
            <a:srcRect b="10586"/>
            <a:stretch>
              <a:fillRect/>
            </a:stretch>
          </p:blipFill>
          <p:spPr bwMode="auto">
            <a:xfrm>
              <a:off x="0" y="3026882"/>
              <a:ext cx="2128216" cy="1902927"/>
            </a:xfrm>
            <a:prstGeom prst="rect">
              <a:avLst/>
            </a:prstGeom>
            <a:noFill/>
          </p:spPr>
        </p:pic>
        <p:sp>
          <p:nvSpPr>
            <p:cNvPr id="8" name="TextBox 7"/>
            <p:cNvSpPr txBox="1"/>
            <p:nvPr/>
          </p:nvSpPr>
          <p:spPr>
            <a:xfrm>
              <a:off x="1977449" y="3514666"/>
              <a:ext cx="182880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 smtClean="0"/>
                <a:t>김 </a:t>
              </a:r>
              <a:r>
                <a:rPr lang="ko-KR" altLang="en-US" b="1" dirty="0" err="1" smtClean="0"/>
                <a:t>혜</a:t>
              </a:r>
              <a:r>
                <a:rPr lang="ko-KR" altLang="en-US" b="1" dirty="0" smtClean="0"/>
                <a:t> 린</a:t>
              </a:r>
              <a:endParaRPr lang="en-US" altLang="ko-KR" b="1" dirty="0" smtClean="0"/>
            </a:p>
            <a:p>
              <a:pPr>
                <a:buFontTx/>
                <a:buChar char="-"/>
              </a:pPr>
              <a:r>
                <a:rPr lang="en-US" altLang="ko-KR" dirty="0" smtClean="0"/>
                <a:t>Product Data </a:t>
              </a:r>
              <a:r>
                <a:rPr lang="ko-KR" altLang="en-US" dirty="0" smtClean="0"/>
                <a:t>수집</a:t>
              </a:r>
              <a:endParaRPr lang="en-US" altLang="ko-KR" dirty="0" smtClean="0"/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7666067" y="1955409"/>
            <a:ext cx="3408975" cy="2128216"/>
            <a:chOff x="3628639" y="0"/>
            <a:chExt cx="3408975" cy="2128216"/>
          </a:xfrm>
        </p:grpSpPr>
        <p:pic>
          <p:nvPicPr>
            <p:cNvPr id="11" name="Picture 7" descr="C:\Users\rlack\Desktop\프로젝트 기획발표\준영이.jpg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3628639" y="0"/>
              <a:ext cx="2128216" cy="2128216"/>
            </a:xfrm>
            <a:prstGeom prst="rect">
              <a:avLst/>
            </a:prstGeom>
            <a:noFill/>
          </p:spPr>
        </p:pic>
        <p:sp>
          <p:nvSpPr>
            <p:cNvPr id="12" name="TextBox 11"/>
            <p:cNvSpPr txBox="1"/>
            <p:nvPr/>
          </p:nvSpPr>
          <p:spPr>
            <a:xfrm>
              <a:off x="5584371" y="457200"/>
              <a:ext cx="1453243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 smtClean="0"/>
                <a:t>김 준 영</a:t>
              </a:r>
              <a:endParaRPr lang="en-US" altLang="ko-KR" b="1" dirty="0" smtClean="0"/>
            </a:p>
            <a:p>
              <a:r>
                <a:rPr lang="ko-KR" altLang="en-US" dirty="0" smtClean="0"/>
                <a:t>알고리즘</a:t>
              </a:r>
              <a:endParaRPr lang="en-US" altLang="ko-KR" dirty="0" smtClean="0"/>
            </a:p>
            <a:p>
              <a:r>
                <a:rPr lang="ko-KR" altLang="en-US" dirty="0" smtClean="0"/>
                <a:t>프로젝트</a:t>
              </a:r>
              <a:endParaRPr lang="en-US" altLang="ko-KR" dirty="0" smtClean="0"/>
            </a:p>
            <a:p>
              <a:r>
                <a:rPr lang="ko-KR" altLang="en-US" dirty="0" err="1" smtClean="0"/>
                <a:t>컨설트</a:t>
              </a:r>
              <a:endParaRPr lang="ko-KR" altLang="en-US" dirty="0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제목 1"/>
          <p:cNvSpPr>
            <a:spLocks noGrp="1"/>
          </p:cNvSpPr>
          <p:nvPr>
            <p:ph type="title"/>
          </p:nvPr>
        </p:nvSpPr>
        <p:spPr>
          <a:xfrm>
            <a:off x="398585" y="363177"/>
            <a:ext cx="9601200" cy="603978"/>
          </a:xfrm>
        </p:spPr>
        <p:txBody>
          <a:bodyPr/>
          <a:lstStyle/>
          <a:p>
            <a:r>
              <a:rPr lang="en-US" altLang="ko-KR" dirty="0" smtClean="0"/>
              <a:t>View </a:t>
            </a:r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3648806" y="501161"/>
            <a:ext cx="7069774" cy="4956873"/>
            <a:chOff x="-206573" y="260649"/>
            <a:chExt cx="6154378" cy="6211258"/>
          </a:xfrm>
        </p:grpSpPr>
        <p:sp>
          <p:nvSpPr>
            <p:cNvPr id="4" name="직사각형 3"/>
            <p:cNvSpPr/>
            <p:nvPr/>
          </p:nvSpPr>
          <p:spPr>
            <a:xfrm>
              <a:off x="3347864" y="404666"/>
              <a:ext cx="2592288" cy="2125544"/>
            </a:xfrm>
            <a:prstGeom prst="rect">
              <a:avLst/>
            </a:prstGeom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2916209" y="902816"/>
              <a:ext cx="3031596" cy="266302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2060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id, </a:t>
              </a:r>
              <a:r>
                <a:rPr lang="en-US" altLang="ko-KR" dirty="0" err="1" smtClean="0"/>
                <a:t>pwd</a:t>
              </a:r>
              <a:r>
                <a:rPr lang="en-US" altLang="ko-KR" dirty="0" smtClean="0"/>
                <a:t> </a:t>
              </a:r>
              <a:r>
                <a:rPr lang="ko-KR" altLang="en-US" dirty="0" err="1" smtClean="0"/>
                <a:t>입력받음</a:t>
              </a:r>
              <a:endParaRPr lang="en-US" altLang="ko-KR" dirty="0" smtClean="0"/>
            </a:p>
            <a:p>
              <a:pPr algn="ctr"/>
              <a:endParaRPr lang="en-US" altLang="ko-KR" dirty="0" smtClean="0"/>
            </a:p>
            <a:p>
              <a:pPr algn="ctr"/>
              <a:endParaRPr lang="en-US" altLang="ko-KR" dirty="0"/>
            </a:p>
            <a:p>
              <a:pPr algn="ctr"/>
              <a:endParaRPr lang="en-US" altLang="ko-KR" dirty="0"/>
            </a:p>
            <a:p>
              <a:pPr algn="ctr"/>
              <a:endParaRPr lang="ko-KR" altLang="en-US" dirty="0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-53365" y="351226"/>
              <a:ext cx="2232248" cy="1958638"/>
            </a:xfrm>
            <a:prstGeom prst="rect">
              <a:avLst/>
            </a:prstGeom>
            <a:ln>
              <a:solidFill>
                <a:srgbClr val="00206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id, </a:t>
              </a:r>
              <a:r>
                <a:rPr lang="en-US" altLang="ko-KR" dirty="0" err="1" smtClean="0"/>
                <a:t>pwd</a:t>
              </a:r>
              <a:r>
                <a:rPr lang="en-US" altLang="ko-KR" dirty="0" smtClean="0"/>
                <a:t>, name </a:t>
              </a:r>
            </a:p>
            <a:p>
              <a:pPr algn="ctr"/>
              <a:r>
                <a:rPr lang="ko-KR" altLang="en-US" dirty="0" err="1" smtClean="0"/>
                <a:t>입력받음</a:t>
              </a:r>
              <a:endParaRPr lang="ko-KR" altLang="en-US" dirty="0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-38183" y="362475"/>
              <a:ext cx="2232248" cy="504056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rgbClr val="002060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smtClean="0"/>
                <a:t>/</a:t>
              </a:r>
              <a:r>
                <a:rPr lang="en-US" altLang="ko-KR" b="1" dirty="0" err="1" smtClean="0"/>
                <a:t>joinform</a:t>
              </a:r>
              <a:endParaRPr lang="ko-KR" altLang="en-US" b="1" dirty="0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-206573" y="3807611"/>
              <a:ext cx="2232248" cy="2664296"/>
            </a:xfrm>
            <a:prstGeom prst="rect">
              <a:avLst/>
            </a:prstGeom>
            <a:ln>
              <a:solidFill>
                <a:srgbClr val="00206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i</a:t>
              </a:r>
              <a:r>
                <a:rPr lang="en-US" altLang="ko-KR" dirty="0" smtClean="0"/>
                <a:t>nput data</a:t>
              </a:r>
            </a:p>
            <a:p>
              <a:pPr algn="ctr"/>
              <a:r>
                <a:rPr lang="en-US" altLang="ko-KR" dirty="0" smtClean="0"/>
                <a:t>DB</a:t>
              </a:r>
              <a:r>
                <a:rPr lang="ko-KR" altLang="en-US" dirty="0" smtClean="0"/>
                <a:t>에 </a:t>
              </a:r>
              <a:r>
                <a:rPr lang="en-US" altLang="ko-KR" dirty="0" smtClean="0"/>
                <a:t>INSERT</a:t>
              </a:r>
              <a:endParaRPr lang="ko-KR" altLang="en-US" dirty="0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-191252" y="3796922"/>
              <a:ext cx="2232248" cy="504056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rgbClr val="002060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smtClean="0"/>
                <a:t>/join</a:t>
              </a:r>
              <a:endParaRPr lang="ko-KR" altLang="en-US" b="1" dirty="0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354170" y="1805404"/>
              <a:ext cx="1152128" cy="360040"/>
            </a:xfrm>
            <a:prstGeom prst="rect">
              <a:avLst/>
            </a:prstGeom>
            <a:solidFill>
              <a:srgbClr val="002060"/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가입하기</a:t>
              </a:r>
              <a:endParaRPr lang="ko-KR" altLang="en-US" dirty="0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3250565" y="4121501"/>
              <a:ext cx="2232248" cy="1317273"/>
            </a:xfrm>
            <a:prstGeom prst="rect">
              <a:avLst/>
            </a:prstGeom>
            <a:ln>
              <a:solidFill>
                <a:srgbClr val="00206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altLang="ko-KR" dirty="0" smtClean="0"/>
            </a:p>
            <a:p>
              <a:pPr algn="ctr"/>
              <a:r>
                <a:rPr lang="en-US" altLang="ko-KR" dirty="0" smtClean="0"/>
                <a:t>Input data</a:t>
              </a:r>
            </a:p>
            <a:p>
              <a:pPr algn="ctr"/>
              <a:r>
                <a:rPr lang="en-US" altLang="ko-KR" dirty="0" smtClean="0"/>
                <a:t>DB</a:t>
              </a:r>
              <a:r>
                <a:rPr lang="ko-KR" altLang="en-US" dirty="0" smtClean="0"/>
                <a:t>에서 </a:t>
              </a:r>
              <a:r>
                <a:rPr lang="en-US" altLang="ko-KR" dirty="0" smtClean="0"/>
                <a:t>SELECT</a:t>
              </a:r>
              <a:endParaRPr lang="ko-KR" altLang="en-US" dirty="0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3250565" y="4102272"/>
              <a:ext cx="2232248" cy="412586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rgbClr val="002060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smtClean="0"/>
                <a:t>/login</a:t>
              </a:r>
              <a:endParaRPr lang="ko-KR" altLang="en-US" b="1" dirty="0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2923864" y="260649"/>
              <a:ext cx="3016287" cy="77121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rgbClr val="00206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smtClean="0"/>
                <a:t>/</a:t>
              </a:r>
              <a:r>
                <a:rPr lang="en-US" altLang="ko-KR" b="1" dirty="0" err="1" smtClean="0"/>
                <a:t>homeform</a:t>
              </a:r>
              <a:endParaRPr lang="ko-KR" altLang="en-US" b="1" dirty="0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3800059" y="2737224"/>
              <a:ext cx="1152128" cy="360040"/>
            </a:xfrm>
            <a:prstGeom prst="rect">
              <a:avLst/>
            </a:prstGeom>
            <a:solidFill>
              <a:srgbClr val="002060"/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회원가입</a:t>
              </a:r>
              <a:endParaRPr lang="ko-KR" altLang="en-US" dirty="0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3845982" y="2056891"/>
              <a:ext cx="1152128" cy="360040"/>
            </a:xfrm>
            <a:prstGeom prst="rect">
              <a:avLst/>
            </a:prstGeom>
            <a:solidFill>
              <a:srgbClr val="002060"/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로그인</a:t>
              </a:r>
              <a:endParaRPr lang="ko-KR" altLang="en-US" dirty="0"/>
            </a:p>
          </p:txBody>
        </p:sp>
        <p:cxnSp>
          <p:nvCxnSpPr>
            <p:cNvPr id="24" name="직선 화살표 연결선 23"/>
            <p:cNvCxnSpPr>
              <a:stCxn id="15" idx="2"/>
              <a:endCxn id="14" idx="0"/>
            </p:cNvCxnSpPr>
            <p:nvPr/>
          </p:nvCxnSpPr>
          <p:spPr>
            <a:xfrm rot="5400000">
              <a:off x="111815" y="2978502"/>
              <a:ext cx="1631478" cy="5362"/>
            </a:xfrm>
            <a:prstGeom prst="straightConnector1">
              <a:avLst/>
            </a:prstGeom>
            <a:ln>
              <a:solidFill>
                <a:srgbClr val="FFC000"/>
              </a:solidFill>
              <a:tailEnd type="arrow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9" name="꺾인 연결선 28"/>
            <p:cNvCxnSpPr>
              <a:stCxn id="21" idx="1"/>
              <a:endCxn id="12" idx="3"/>
            </p:cNvCxnSpPr>
            <p:nvPr/>
          </p:nvCxnSpPr>
          <p:spPr>
            <a:xfrm rot="10800000">
              <a:off x="2194065" y="614504"/>
              <a:ext cx="1605994" cy="2302742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FFC000"/>
              </a:solidFill>
              <a:tailEnd type="arrow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1" name="직선 화살표 연결선 30"/>
            <p:cNvCxnSpPr>
              <a:stCxn id="22" idx="2"/>
              <a:endCxn id="17" idx="0"/>
            </p:cNvCxnSpPr>
            <p:nvPr/>
          </p:nvCxnSpPr>
          <p:spPr>
            <a:xfrm rot="5400000">
              <a:off x="3551698" y="3231924"/>
              <a:ext cx="1685340" cy="55357"/>
            </a:xfrm>
            <a:prstGeom prst="straightConnector1">
              <a:avLst/>
            </a:prstGeom>
            <a:ln>
              <a:solidFill>
                <a:srgbClr val="FFC000"/>
              </a:solidFill>
              <a:tailEnd type="arrow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2" name="꺾인 연결선 31"/>
            <p:cNvCxnSpPr>
              <a:stCxn id="14" idx="3"/>
              <a:endCxn id="5" idx="1"/>
            </p:cNvCxnSpPr>
            <p:nvPr/>
          </p:nvCxnSpPr>
          <p:spPr>
            <a:xfrm flipV="1">
              <a:off x="2040996" y="2234326"/>
              <a:ext cx="875213" cy="1814623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FFC000"/>
              </a:solidFill>
              <a:tailEnd type="arrow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cxnSp>
        <p:nvCxnSpPr>
          <p:cNvPr id="65" name="직선 화살표 연결선 64"/>
          <p:cNvCxnSpPr>
            <a:stCxn id="16" idx="2"/>
            <a:endCxn id="76" idx="0"/>
          </p:cNvCxnSpPr>
          <p:nvPr/>
        </p:nvCxnSpPr>
        <p:spPr>
          <a:xfrm rot="16200000" flipH="1">
            <a:off x="8441717" y="5094118"/>
            <a:ext cx="931985" cy="10839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76" name="직사각형 75"/>
          <p:cNvSpPr/>
          <p:nvPr/>
        </p:nvSpPr>
        <p:spPr>
          <a:xfrm>
            <a:off x="7424198" y="5565531"/>
            <a:ext cx="2977862" cy="45972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/</a:t>
            </a:r>
            <a:r>
              <a:rPr lang="en-US" altLang="ko-KR" b="1" dirty="0" err="1" smtClean="0"/>
              <a:t>homeform</a:t>
            </a:r>
            <a:endParaRPr lang="ko-KR" altLang="en-US" b="1" dirty="0"/>
          </a:p>
        </p:txBody>
      </p:sp>
      <p:grpSp>
        <p:nvGrpSpPr>
          <p:cNvPr id="90" name="그룹 89"/>
          <p:cNvGrpSpPr/>
          <p:nvPr/>
        </p:nvGrpSpPr>
        <p:grpSpPr>
          <a:xfrm>
            <a:off x="0" y="1286005"/>
            <a:ext cx="3806249" cy="1902927"/>
            <a:chOff x="0" y="3026882"/>
            <a:chExt cx="3806249" cy="1902927"/>
          </a:xfrm>
        </p:grpSpPr>
        <p:pic>
          <p:nvPicPr>
            <p:cNvPr id="91" name="Picture 3" descr="C:\Users\rlack\Desktop\프로젝트 기획발표\혜린.jpg"/>
            <p:cNvPicPr>
              <a:picLocks noChangeAspect="1" noChangeArrowheads="1"/>
            </p:cNvPicPr>
            <p:nvPr/>
          </p:nvPicPr>
          <p:blipFill>
            <a:blip r:embed="rId2"/>
            <a:srcRect b="10586"/>
            <a:stretch>
              <a:fillRect/>
            </a:stretch>
          </p:blipFill>
          <p:spPr bwMode="auto">
            <a:xfrm>
              <a:off x="0" y="3026882"/>
              <a:ext cx="2128216" cy="1902927"/>
            </a:xfrm>
            <a:prstGeom prst="rect">
              <a:avLst/>
            </a:prstGeom>
            <a:noFill/>
          </p:spPr>
        </p:pic>
        <p:sp>
          <p:nvSpPr>
            <p:cNvPr id="92" name="TextBox 91"/>
            <p:cNvSpPr txBox="1"/>
            <p:nvPr/>
          </p:nvSpPr>
          <p:spPr>
            <a:xfrm>
              <a:off x="1977449" y="3514666"/>
              <a:ext cx="182880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 smtClean="0"/>
                <a:t>김 </a:t>
              </a:r>
              <a:r>
                <a:rPr lang="ko-KR" altLang="en-US" b="1" dirty="0" err="1" smtClean="0"/>
                <a:t>혜</a:t>
              </a:r>
              <a:r>
                <a:rPr lang="ko-KR" altLang="en-US" b="1" dirty="0" smtClean="0"/>
                <a:t> 린</a:t>
              </a:r>
              <a:endParaRPr lang="en-US" altLang="ko-KR" b="1" dirty="0" smtClean="0"/>
            </a:p>
            <a:p>
              <a:endParaRPr lang="en-US" altLang="ko-KR" dirty="0" smtClean="0"/>
            </a:p>
            <a:p>
              <a:r>
                <a:rPr lang="ko-KR" altLang="en-US" dirty="0" smtClean="0"/>
                <a:t>회원가입 및 로그인</a:t>
              </a:r>
              <a:endParaRPr lang="en-US" altLang="ko-KR" dirty="0" smtClean="0"/>
            </a:p>
          </p:txBody>
        </p:sp>
      </p:grpSp>
      <p:grpSp>
        <p:nvGrpSpPr>
          <p:cNvPr id="96" name="그룹 95"/>
          <p:cNvGrpSpPr/>
          <p:nvPr/>
        </p:nvGrpSpPr>
        <p:grpSpPr>
          <a:xfrm>
            <a:off x="0" y="3305912"/>
            <a:ext cx="3650480" cy="2110155"/>
            <a:chOff x="3615949" y="4256255"/>
            <a:chExt cx="3650480" cy="2128216"/>
          </a:xfrm>
        </p:grpSpPr>
        <p:pic>
          <p:nvPicPr>
            <p:cNvPr id="97" name="Picture 5" descr="C:\Users\rlack\Desktop\프로젝트 기획발표\수민.jp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3615949" y="4256255"/>
              <a:ext cx="2128216" cy="2128216"/>
            </a:xfrm>
            <a:prstGeom prst="rect">
              <a:avLst/>
            </a:prstGeom>
            <a:noFill/>
          </p:spPr>
        </p:pic>
        <p:sp>
          <p:nvSpPr>
            <p:cNvPr id="98" name="TextBox 97"/>
            <p:cNvSpPr txBox="1"/>
            <p:nvPr/>
          </p:nvSpPr>
          <p:spPr>
            <a:xfrm>
              <a:off x="5514034" y="4779824"/>
              <a:ext cx="1752395" cy="12106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 smtClean="0"/>
                <a:t>김 수 민</a:t>
              </a:r>
              <a:endParaRPr lang="en-US" altLang="ko-KR" b="1" dirty="0" smtClean="0"/>
            </a:p>
            <a:p>
              <a:r>
                <a:rPr lang="ko-KR" altLang="en-US" dirty="0" smtClean="0"/>
                <a:t>웹 디자인 설계</a:t>
              </a:r>
              <a:endParaRPr lang="en-US" altLang="ko-KR" dirty="0" smtClean="0"/>
            </a:p>
            <a:p>
              <a:endParaRPr lang="en-US" altLang="ko-KR" dirty="0" smtClean="0"/>
            </a:p>
            <a:p>
              <a:endParaRPr lang="ko-KR" altLang="en-US" dirty="0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398585" y="363177"/>
            <a:ext cx="9601200" cy="603978"/>
          </a:xfrm>
        </p:spPr>
        <p:txBody>
          <a:bodyPr/>
          <a:lstStyle/>
          <a:p>
            <a:r>
              <a:rPr lang="en-US" altLang="ko-KR" dirty="0" smtClean="0"/>
              <a:t>Join</a:t>
            </a:r>
            <a:endParaRPr lang="ko-KR" altLang="en-US" dirty="0"/>
          </a:p>
        </p:txBody>
      </p:sp>
      <p:grpSp>
        <p:nvGrpSpPr>
          <p:cNvPr id="2" name="그룹 4"/>
          <p:cNvGrpSpPr/>
          <p:nvPr/>
        </p:nvGrpSpPr>
        <p:grpSpPr>
          <a:xfrm>
            <a:off x="0" y="1286005"/>
            <a:ext cx="3806249" cy="1902927"/>
            <a:chOff x="0" y="3026882"/>
            <a:chExt cx="3806249" cy="1902927"/>
          </a:xfrm>
        </p:grpSpPr>
        <p:pic>
          <p:nvPicPr>
            <p:cNvPr id="6" name="Picture 3" descr="C:\Users\rlack\Desktop\프로젝트 기획발표\혜린.jpg"/>
            <p:cNvPicPr>
              <a:picLocks noChangeAspect="1" noChangeArrowheads="1"/>
            </p:cNvPicPr>
            <p:nvPr/>
          </p:nvPicPr>
          <p:blipFill>
            <a:blip r:embed="rId2"/>
            <a:srcRect b="10586"/>
            <a:stretch>
              <a:fillRect/>
            </a:stretch>
          </p:blipFill>
          <p:spPr bwMode="auto">
            <a:xfrm>
              <a:off x="0" y="3026882"/>
              <a:ext cx="2128216" cy="1902927"/>
            </a:xfrm>
            <a:prstGeom prst="rect">
              <a:avLst/>
            </a:prstGeom>
            <a:noFill/>
          </p:spPr>
        </p:pic>
        <p:sp>
          <p:nvSpPr>
            <p:cNvPr id="7" name="TextBox 6"/>
            <p:cNvSpPr txBox="1"/>
            <p:nvPr/>
          </p:nvSpPr>
          <p:spPr>
            <a:xfrm>
              <a:off x="1977449" y="3514666"/>
              <a:ext cx="182880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 smtClean="0"/>
                <a:t>김 </a:t>
              </a:r>
              <a:r>
                <a:rPr lang="ko-KR" altLang="en-US" b="1" dirty="0" err="1" smtClean="0"/>
                <a:t>혜</a:t>
              </a:r>
              <a:r>
                <a:rPr lang="ko-KR" altLang="en-US" b="1" dirty="0" smtClean="0"/>
                <a:t> 린</a:t>
              </a:r>
              <a:endParaRPr lang="en-US" altLang="ko-KR" b="1" dirty="0" smtClean="0"/>
            </a:p>
            <a:p>
              <a:endParaRPr lang="en-US" altLang="ko-KR" dirty="0" smtClean="0"/>
            </a:p>
            <a:p>
              <a:r>
                <a:rPr lang="ko-KR" altLang="en-US" dirty="0" smtClean="0"/>
                <a:t>회원가입 및 로그인</a:t>
              </a:r>
              <a:endParaRPr lang="en-US" altLang="ko-KR" dirty="0" smtClean="0"/>
            </a:p>
          </p:txBody>
        </p:sp>
      </p:grp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933319" y="2082018"/>
            <a:ext cx="8258681" cy="459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TextBox 7"/>
          <p:cNvSpPr txBox="1"/>
          <p:nvPr/>
        </p:nvSpPr>
        <p:spPr>
          <a:xfrm>
            <a:off x="9453489" y="3249637"/>
            <a:ext cx="22930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srgbClr val="C00000"/>
                </a:solidFill>
              </a:rPr>
              <a:t>app.py</a:t>
            </a:r>
            <a:endParaRPr lang="ko-KR" altLang="en-US" sz="2400" dirty="0">
              <a:solidFill>
                <a:srgbClr val="C0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178105" y="407963"/>
            <a:ext cx="766220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Char char="-"/>
            </a:pPr>
            <a:r>
              <a:rPr lang="ko-KR" altLang="en-US" sz="2800" dirty="0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입력 받은 </a:t>
            </a:r>
            <a:r>
              <a:rPr lang="en-US" altLang="ko-KR" sz="2800" dirty="0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Data</a:t>
            </a:r>
            <a:r>
              <a:rPr lang="ko-KR" altLang="en-US" sz="2800" dirty="0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를 </a:t>
            </a:r>
            <a:r>
              <a:rPr lang="en-US" altLang="ko-KR" sz="2800" dirty="0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DB</a:t>
            </a:r>
            <a:r>
              <a:rPr lang="ko-KR" altLang="en-US" sz="2800" dirty="0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에 </a:t>
            </a:r>
            <a:r>
              <a:rPr lang="en-US" altLang="ko-KR" sz="2800" dirty="0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Insert</a:t>
            </a:r>
          </a:p>
          <a:p>
            <a:endParaRPr lang="en-US" altLang="ko-KR" sz="2800" dirty="0" smtClean="0">
              <a:solidFill>
                <a:srgbClr val="C00000"/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buFontTx/>
              <a:buChar char="-"/>
            </a:pPr>
            <a:r>
              <a:rPr lang="ko-KR" altLang="en-US" sz="2800" dirty="0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중복되는 </a:t>
            </a:r>
            <a:r>
              <a:rPr lang="en-US" altLang="ko-KR" sz="2800" dirty="0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ID</a:t>
            </a:r>
            <a:r>
              <a:rPr lang="ko-KR" altLang="en-US" sz="2800" dirty="0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를 사용하지 못하게 검사 </a:t>
            </a:r>
            <a:endParaRPr lang="ko-KR" altLang="en-US" sz="2800" dirty="0">
              <a:solidFill>
                <a:srgbClr val="C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0" y="3473266"/>
            <a:ext cx="3494314" cy="1616766"/>
            <a:chOff x="0" y="1700738"/>
            <a:chExt cx="3494314" cy="1616766"/>
          </a:xfrm>
        </p:grpSpPr>
        <p:pic>
          <p:nvPicPr>
            <p:cNvPr id="11" name="Picture 8" descr="C:\Users\rlack\Desktop\프로젝트 기획발표\창현이형.jpg"/>
            <p:cNvPicPr>
              <a:picLocks noChangeAspect="1" noChangeArrowheads="1"/>
            </p:cNvPicPr>
            <p:nvPr/>
          </p:nvPicPr>
          <p:blipFill>
            <a:blip r:embed="rId4"/>
            <a:srcRect t="7178" b="10163"/>
            <a:stretch>
              <a:fillRect/>
            </a:stretch>
          </p:blipFill>
          <p:spPr bwMode="auto">
            <a:xfrm>
              <a:off x="0" y="1700738"/>
              <a:ext cx="1955938" cy="1616766"/>
            </a:xfrm>
            <a:prstGeom prst="rect">
              <a:avLst/>
            </a:prstGeom>
            <a:noFill/>
          </p:spPr>
        </p:pic>
        <p:sp>
          <p:nvSpPr>
            <p:cNvPr id="12" name="타원 11"/>
            <p:cNvSpPr/>
            <p:nvPr/>
          </p:nvSpPr>
          <p:spPr>
            <a:xfrm>
              <a:off x="755374" y="2531165"/>
              <a:ext cx="225287" cy="198783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타원 12"/>
            <p:cNvSpPr/>
            <p:nvPr/>
          </p:nvSpPr>
          <p:spPr>
            <a:xfrm>
              <a:off x="1009333" y="2528872"/>
              <a:ext cx="225287" cy="198783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253343" y="1975757"/>
              <a:ext cx="124097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 smtClean="0"/>
                <a:t>최 창 현</a:t>
              </a:r>
              <a:endParaRPr lang="en-US" altLang="ko-KR" b="1" dirty="0" smtClean="0"/>
            </a:p>
            <a:p>
              <a:r>
                <a:rPr lang="ko-KR" altLang="en-US" dirty="0" smtClean="0"/>
                <a:t>알고리즘</a:t>
              </a:r>
              <a:endParaRPr lang="en-US" altLang="ko-KR" dirty="0" smtClean="0"/>
            </a:p>
            <a:p>
              <a:r>
                <a:rPr lang="ko-KR" altLang="en-US" dirty="0" err="1" smtClean="0"/>
                <a:t>컨설트</a:t>
              </a:r>
              <a:endParaRPr lang="ko-KR" altLang="en-US" dirty="0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398585" y="363177"/>
            <a:ext cx="9601200" cy="603978"/>
          </a:xfrm>
        </p:spPr>
        <p:txBody>
          <a:bodyPr/>
          <a:lstStyle/>
          <a:p>
            <a:r>
              <a:rPr lang="en-US" altLang="ko-KR" dirty="0" smtClean="0"/>
              <a:t>Join</a:t>
            </a:r>
            <a:endParaRPr lang="ko-KR" altLang="en-US" dirty="0"/>
          </a:p>
        </p:txBody>
      </p:sp>
      <p:grpSp>
        <p:nvGrpSpPr>
          <p:cNvPr id="2" name="그룹 4"/>
          <p:cNvGrpSpPr/>
          <p:nvPr/>
        </p:nvGrpSpPr>
        <p:grpSpPr>
          <a:xfrm>
            <a:off x="0" y="1286005"/>
            <a:ext cx="3806249" cy="1902927"/>
            <a:chOff x="0" y="3026882"/>
            <a:chExt cx="3806249" cy="1902927"/>
          </a:xfrm>
        </p:grpSpPr>
        <p:pic>
          <p:nvPicPr>
            <p:cNvPr id="6" name="Picture 3" descr="C:\Users\rlack\Desktop\프로젝트 기획발표\혜린.jpg"/>
            <p:cNvPicPr>
              <a:picLocks noChangeAspect="1" noChangeArrowheads="1"/>
            </p:cNvPicPr>
            <p:nvPr/>
          </p:nvPicPr>
          <p:blipFill>
            <a:blip r:embed="rId2"/>
            <a:srcRect b="10586"/>
            <a:stretch>
              <a:fillRect/>
            </a:stretch>
          </p:blipFill>
          <p:spPr bwMode="auto">
            <a:xfrm>
              <a:off x="0" y="3026882"/>
              <a:ext cx="2128216" cy="1902927"/>
            </a:xfrm>
            <a:prstGeom prst="rect">
              <a:avLst/>
            </a:prstGeom>
            <a:noFill/>
          </p:spPr>
        </p:pic>
        <p:sp>
          <p:nvSpPr>
            <p:cNvPr id="7" name="TextBox 6"/>
            <p:cNvSpPr txBox="1"/>
            <p:nvPr/>
          </p:nvSpPr>
          <p:spPr>
            <a:xfrm>
              <a:off x="1977449" y="3514666"/>
              <a:ext cx="182880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 smtClean="0"/>
                <a:t>김 </a:t>
              </a:r>
              <a:r>
                <a:rPr lang="ko-KR" altLang="en-US" b="1" dirty="0" err="1" smtClean="0"/>
                <a:t>혜</a:t>
              </a:r>
              <a:r>
                <a:rPr lang="ko-KR" altLang="en-US" b="1" dirty="0" smtClean="0"/>
                <a:t> 린</a:t>
              </a:r>
              <a:endParaRPr lang="en-US" altLang="ko-KR" b="1" dirty="0" smtClean="0"/>
            </a:p>
            <a:p>
              <a:endParaRPr lang="en-US" altLang="ko-KR" dirty="0" smtClean="0"/>
            </a:p>
            <a:p>
              <a:r>
                <a:rPr lang="ko-KR" altLang="en-US" dirty="0" smtClean="0"/>
                <a:t>회원가입 및 로그인</a:t>
              </a:r>
              <a:endParaRPr lang="en-US" altLang="ko-KR" dirty="0" smtClean="0"/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4557934" y="196948"/>
            <a:ext cx="7029156" cy="3587262"/>
            <a:chOff x="3963940" y="258492"/>
            <a:chExt cx="7724775" cy="4343400"/>
          </a:xfrm>
        </p:grpSpPr>
        <p:pic>
          <p:nvPicPr>
            <p:cNvPr id="10242" name="Picture 2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3963940" y="258492"/>
              <a:ext cx="7724775" cy="4343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8" name="TextBox 7"/>
            <p:cNvSpPr txBox="1"/>
            <p:nvPr/>
          </p:nvSpPr>
          <p:spPr>
            <a:xfrm>
              <a:off x="8848578" y="661182"/>
              <a:ext cx="233523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 smtClean="0">
                  <a:solidFill>
                    <a:srgbClr val="C00000"/>
                  </a:solidFill>
                </a:rPr>
                <a:t>Joinform.html</a:t>
              </a:r>
              <a:endParaRPr lang="ko-KR" altLang="en-US" sz="2400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4562828" y="3812346"/>
            <a:ext cx="7057086" cy="3045654"/>
            <a:chOff x="4562828" y="3812346"/>
            <a:chExt cx="7057086" cy="3045654"/>
          </a:xfrm>
        </p:grpSpPr>
        <p:pic>
          <p:nvPicPr>
            <p:cNvPr id="10244" name="Picture 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4562828" y="3812346"/>
              <a:ext cx="7057086" cy="30456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2" name="TextBox 11"/>
            <p:cNvSpPr txBox="1"/>
            <p:nvPr/>
          </p:nvSpPr>
          <p:spPr>
            <a:xfrm>
              <a:off x="9101797" y="4473526"/>
              <a:ext cx="185693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 smtClean="0">
                  <a:solidFill>
                    <a:srgbClr val="C00000"/>
                  </a:solidFill>
                </a:rPr>
                <a:t>dbMgr.py</a:t>
              </a:r>
              <a:endParaRPr lang="ko-KR" altLang="en-US" sz="2400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0" y="3515470"/>
            <a:ext cx="3494314" cy="1616766"/>
            <a:chOff x="0" y="1700738"/>
            <a:chExt cx="3494314" cy="1616766"/>
          </a:xfrm>
        </p:grpSpPr>
        <p:pic>
          <p:nvPicPr>
            <p:cNvPr id="15" name="Picture 8" descr="C:\Users\rlack\Desktop\프로젝트 기획발표\창현이형.jpg"/>
            <p:cNvPicPr>
              <a:picLocks noChangeAspect="1" noChangeArrowheads="1"/>
            </p:cNvPicPr>
            <p:nvPr/>
          </p:nvPicPr>
          <p:blipFill>
            <a:blip r:embed="rId5"/>
            <a:srcRect t="7178" b="10163"/>
            <a:stretch>
              <a:fillRect/>
            </a:stretch>
          </p:blipFill>
          <p:spPr bwMode="auto">
            <a:xfrm>
              <a:off x="0" y="1700738"/>
              <a:ext cx="1955938" cy="1616766"/>
            </a:xfrm>
            <a:prstGeom prst="rect">
              <a:avLst/>
            </a:prstGeom>
            <a:noFill/>
          </p:spPr>
        </p:pic>
        <p:sp>
          <p:nvSpPr>
            <p:cNvPr id="16" name="타원 15"/>
            <p:cNvSpPr/>
            <p:nvPr/>
          </p:nvSpPr>
          <p:spPr>
            <a:xfrm>
              <a:off x="755374" y="2531165"/>
              <a:ext cx="225287" cy="198783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타원 16"/>
            <p:cNvSpPr/>
            <p:nvPr/>
          </p:nvSpPr>
          <p:spPr>
            <a:xfrm>
              <a:off x="1009333" y="2528872"/>
              <a:ext cx="225287" cy="198783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253343" y="1975757"/>
              <a:ext cx="124097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 smtClean="0"/>
                <a:t>최 창 현</a:t>
              </a:r>
              <a:endParaRPr lang="en-US" altLang="ko-KR" b="1" dirty="0" smtClean="0"/>
            </a:p>
            <a:p>
              <a:r>
                <a:rPr lang="ko-KR" altLang="en-US" dirty="0" smtClean="0"/>
                <a:t>알고리즘</a:t>
              </a:r>
              <a:endParaRPr lang="en-US" altLang="ko-KR" dirty="0" smtClean="0"/>
            </a:p>
            <a:p>
              <a:r>
                <a:rPr lang="ko-KR" altLang="en-US" dirty="0" err="1" smtClean="0"/>
                <a:t>컨설트</a:t>
              </a:r>
              <a:endParaRPr lang="ko-KR" altLang="en-US" dirty="0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398585" y="363177"/>
            <a:ext cx="9601200" cy="603978"/>
          </a:xfrm>
        </p:spPr>
        <p:txBody>
          <a:bodyPr/>
          <a:lstStyle/>
          <a:p>
            <a:r>
              <a:rPr lang="en-US" altLang="ko-KR" dirty="0" smtClean="0"/>
              <a:t>Join</a:t>
            </a:r>
            <a:endParaRPr lang="ko-KR" altLang="en-US" dirty="0"/>
          </a:p>
        </p:txBody>
      </p:sp>
      <p:grpSp>
        <p:nvGrpSpPr>
          <p:cNvPr id="2" name="그룹 4"/>
          <p:cNvGrpSpPr/>
          <p:nvPr/>
        </p:nvGrpSpPr>
        <p:grpSpPr>
          <a:xfrm>
            <a:off x="0" y="1286005"/>
            <a:ext cx="3806249" cy="1902927"/>
            <a:chOff x="0" y="3026882"/>
            <a:chExt cx="3806249" cy="1902927"/>
          </a:xfrm>
        </p:grpSpPr>
        <p:pic>
          <p:nvPicPr>
            <p:cNvPr id="6" name="Picture 3" descr="C:\Users\rlack\Desktop\프로젝트 기획발표\혜린.jpg"/>
            <p:cNvPicPr>
              <a:picLocks noChangeAspect="1" noChangeArrowheads="1"/>
            </p:cNvPicPr>
            <p:nvPr/>
          </p:nvPicPr>
          <p:blipFill>
            <a:blip r:embed="rId2"/>
            <a:srcRect b="10586"/>
            <a:stretch>
              <a:fillRect/>
            </a:stretch>
          </p:blipFill>
          <p:spPr bwMode="auto">
            <a:xfrm>
              <a:off x="0" y="3026882"/>
              <a:ext cx="2128216" cy="1902927"/>
            </a:xfrm>
            <a:prstGeom prst="rect">
              <a:avLst/>
            </a:prstGeom>
            <a:noFill/>
          </p:spPr>
        </p:pic>
        <p:sp>
          <p:nvSpPr>
            <p:cNvPr id="7" name="TextBox 6"/>
            <p:cNvSpPr txBox="1"/>
            <p:nvPr/>
          </p:nvSpPr>
          <p:spPr>
            <a:xfrm>
              <a:off x="1977449" y="3514666"/>
              <a:ext cx="182880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 smtClean="0"/>
                <a:t>김 </a:t>
              </a:r>
              <a:r>
                <a:rPr lang="ko-KR" altLang="en-US" b="1" dirty="0" err="1" smtClean="0"/>
                <a:t>혜</a:t>
              </a:r>
              <a:r>
                <a:rPr lang="ko-KR" altLang="en-US" b="1" dirty="0" smtClean="0"/>
                <a:t> 린</a:t>
              </a:r>
              <a:endParaRPr lang="en-US" altLang="ko-KR" b="1" dirty="0" smtClean="0"/>
            </a:p>
            <a:p>
              <a:endParaRPr lang="en-US" altLang="ko-KR" dirty="0" smtClean="0"/>
            </a:p>
            <a:p>
              <a:r>
                <a:rPr lang="ko-KR" altLang="en-US" dirty="0" smtClean="0"/>
                <a:t>회원가입 및 로그인</a:t>
              </a:r>
              <a:endParaRPr lang="en-US" altLang="ko-KR" dirty="0" smtClean="0"/>
            </a:p>
          </p:txBody>
        </p:sp>
      </p:grp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957199" y="532740"/>
            <a:ext cx="7192774" cy="2590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250714" y="3402328"/>
            <a:ext cx="6684825" cy="25905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14" name="그룹 13"/>
          <p:cNvGrpSpPr/>
          <p:nvPr/>
        </p:nvGrpSpPr>
        <p:grpSpPr>
          <a:xfrm>
            <a:off x="0" y="3304454"/>
            <a:ext cx="3494314" cy="1616766"/>
            <a:chOff x="0" y="1700738"/>
            <a:chExt cx="3494314" cy="1616766"/>
          </a:xfrm>
        </p:grpSpPr>
        <p:pic>
          <p:nvPicPr>
            <p:cNvPr id="15" name="Picture 8" descr="C:\Users\rlack\Desktop\프로젝트 기획발표\창현이형.jpg"/>
            <p:cNvPicPr>
              <a:picLocks noChangeAspect="1" noChangeArrowheads="1"/>
            </p:cNvPicPr>
            <p:nvPr/>
          </p:nvPicPr>
          <p:blipFill>
            <a:blip r:embed="rId5"/>
            <a:srcRect t="7178" b="10163"/>
            <a:stretch>
              <a:fillRect/>
            </a:stretch>
          </p:blipFill>
          <p:spPr bwMode="auto">
            <a:xfrm>
              <a:off x="0" y="1700738"/>
              <a:ext cx="1955938" cy="1616766"/>
            </a:xfrm>
            <a:prstGeom prst="rect">
              <a:avLst/>
            </a:prstGeom>
            <a:noFill/>
          </p:spPr>
        </p:pic>
        <p:sp>
          <p:nvSpPr>
            <p:cNvPr id="16" name="타원 15"/>
            <p:cNvSpPr/>
            <p:nvPr/>
          </p:nvSpPr>
          <p:spPr>
            <a:xfrm>
              <a:off x="755374" y="2531165"/>
              <a:ext cx="225287" cy="198783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타원 16"/>
            <p:cNvSpPr/>
            <p:nvPr/>
          </p:nvSpPr>
          <p:spPr>
            <a:xfrm>
              <a:off x="1009333" y="2528872"/>
              <a:ext cx="225287" cy="198783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253343" y="1975757"/>
              <a:ext cx="124097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 smtClean="0"/>
                <a:t>최 창 현</a:t>
              </a:r>
              <a:endParaRPr lang="en-US" altLang="ko-KR" b="1" dirty="0" smtClean="0"/>
            </a:p>
            <a:p>
              <a:r>
                <a:rPr lang="ko-KR" altLang="en-US" dirty="0" smtClean="0"/>
                <a:t>알고리즘</a:t>
              </a:r>
              <a:endParaRPr lang="en-US" altLang="ko-KR" dirty="0" smtClean="0"/>
            </a:p>
            <a:p>
              <a:r>
                <a:rPr lang="ko-KR" altLang="en-US" dirty="0" err="1" smtClean="0"/>
                <a:t>컨설트</a:t>
              </a:r>
              <a:r>
                <a:rPr lang="ko-KR" altLang="en-US" dirty="0" smtClean="0"/>
                <a:t> </a:t>
              </a:r>
              <a:endParaRPr lang="ko-KR" altLang="en-US" dirty="0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37589" y="1748424"/>
            <a:ext cx="8354411" cy="45257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398585" y="363177"/>
            <a:ext cx="9601200" cy="603978"/>
          </a:xfrm>
        </p:spPr>
        <p:txBody>
          <a:bodyPr/>
          <a:lstStyle/>
          <a:p>
            <a:r>
              <a:rPr lang="en-US" altLang="ko-KR" dirty="0" smtClean="0"/>
              <a:t>Login </a:t>
            </a:r>
            <a:endParaRPr lang="ko-KR" altLang="en-US" dirty="0"/>
          </a:p>
        </p:txBody>
      </p:sp>
      <p:grpSp>
        <p:nvGrpSpPr>
          <p:cNvPr id="5" name="그룹 4"/>
          <p:cNvGrpSpPr/>
          <p:nvPr/>
        </p:nvGrpSpPr>
        <p:grpSpPr>
          <a:xfrm>
            <a:off x="0" y="1286005"/>
            <a:ext cx="3806249" cy="1902927"/>
            <a:chOff x="0" y="3026882"/>
            <a:chExt cx="3806249" cy="1902927"/>
          </a:xfrm>
        </p:grpSpPr>
        <p:pic>
          <p:nvPicPr>
            <p:cNvPr id="6" name="Picture 3" descr="C:\Users\rlack\Desktop\프로젝트 기획발표\혜린.jpg"/>
            <p:cNvPicPr>
              <a:picLocks noChangeAspect="1" noChangeArrowheads="1"/>
            </p:cNvPicPr>
            <p:nvPr/>
          </p:nvPicPr>
          <p:blipFill>
            <a:blip r:embed="rId3"/>
            <a:srcRect b="10586"/>
            <a:stretch>
              <a:fillRect/>
            </a:stretch>
          </p:blipFill>
          <p:spPr bwMode="auto">
            <a:xfrm>
              <a:off x="0" y="3026882"/>
              <a:ext cx="2128216" cy="1902927"/>
            </a:xfrm>
            <a:prstGeom prst="rect">
              <a:avLst/>
            </a:prstGeom>
            <a:noFill/>
          </p:spPr>
        </p:pic>
        <p:sp>
          <p:nvSpPr>
            <p:cNvPr id="7" name="TextBox 6"/>
            <p:cNvSpPr txBox="1"/>
            <p:nvPr/>
          </p:nvSpPr>
          <p:spPr>
            <a:xfrm>
              <a:off x="1977449" y="3514666"/>
              <a:ext cx="1828800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 smtClean="0"/>
                <a:t>김 </a:t>
              </a:r>
              <a:r>
                <a:rPr lang="ko-KR" altLang="en-US" sz="1400" b="1" dirty="0" err="1" smtClean="0"/>
                <a:t>혜</a:t>
              </a:r>
              <a:r>
                <a:rPr lang="ko-KR" altLang="en-US" sz="1400" b="1" dirty="0" smtClean="0"/>
                <a:t> 린</a:t>
              </a:r>
              <a:endParaRPr lang="en-US" altLang="ko-KR" sz="1400" b="1" dirty="0" smtClean="0"/>
            </a:p>
            <a:p>
              <a:r>
                <a:rPr lang="en-US" altLang="ko-KR" sz="1400" dirty="0" smtClean="0"/>
                <a:t>DB</a:t>
              </a:r>
              <a:r>
                <a:rPr lang="ko-KR" altLang="en-US" sz="1400" dirty="0" smtClean="0"/>
                <a:t>설계</a:t>
              </a:r>
              <a:endParaRPr lang="en-US" altLang="ko-KR" sz="1400" dirty="0" smtClean="0"/>
            </a:p>
            <a:p>
              <a:r>
                <a:rPr lang="ko-KR" altLang="en-US" sz="1400" dirty="0" smtClean="0"/>
                <a:t>회원가입 및 로그인</a:t>
              </a:r>
              <a:endParaRPr lang="en-US" altLang="ko-KR" sz="1400" dirty="0" smtClean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4178105" y="407963"/>
            <a:ext cx="766220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2800" dirty="0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세션 키를 선언 하여</a:t>
            </a:r>
            <a:r>
              <a:rPr lang="en-US" altLang="ko-KR" sz="2800" dirty="0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2800" dirty="0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로그인 한 회원의 </a:t>
            </a:r>
            <a:r>
              <a:rPr lang="en-US" altLang="ko-KR" sz="2800" dirty="0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Data</a:t>
            </a:r>
            <a:r>
              <a:rPr lang="ko-KR" altLang="en-US" sz="2800" dirty="0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를 계속 가지고 다닌다</a:t>
            </a:r>
            <a:r>
              <a:rPr lang="en-US" altLang="ko-KR" sz="2800" dirty="0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2800" dirty="0">
              <a:solidFill>
                <a:srgbClr val="C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0" y="3360726"/>
            <a:ext cx="3494314" cy="1616766"/>
            <a:chOff x="0" y="1700738"/>
            <a:chExt cx="3494314" cy="1616766"/>
          </a:xfrm>
        </p:grpSpPr>
        <p:pic>
          <p:nvPicPr>
            <p:cNvPr id="10" name="Picture 8" descr="C:\Users\rlack\Desktop\프로젝트 기획발표\창현이형.jpg"/>
            <p:cNvPicPr>
              <a:picLocks noChangeAspect="1" noChangeArrowheads="1"/>
            </p:cNvPicPr>
            <p:nvPr/>
          </p:nvPicPr>
          <p:blipFill>
            <a:blip r:embed="rId4"/>
            <a:srcRect t="7178" b="10163"/>
            <a:stretch>
              <a:fillRect/>
            </a:stretch>
          </p:blipFill>
          <p:spPr bwMode="auto">
            <a:xfrm>
              <a:off x="0" y="1700738"/>
              <a:ext cx="1955938" cy="1616766"/>
            </a:xfrm>
            <a:prstGeom prst="rect">
              <a:avLst/>
            </a:prstGeom>
            <a:noFill/>
          </p:spPr>
        </p:pic>
        <p:sp>
          <p:nvSpPr>
            <p:cNvPr id="11" name="타원 10"/>
            <p:cNvSpPr/>
            <p:nvPr/>
          </p:nvSpPr>
          <p:spPr>
            <a:xfrm>
              <a:off x="755374" y="2531165"/>
              <a:ext cx="225287" cy="198783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타원 11"/>
            <p:cNvSpPr/>
            <p:nvPr/>
          </p:nvSpPr>
          <p:spPr>
            <a:xfrm>
              <a:off x="1009333" y="2528872"/>
              <a:ext cx="225287" cy="198783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253343" y="1975757"/>
              <a:ext cx="124097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 smtClean="0"/>
                <a:t>최 창 현</a:t>
              </a:r>
              <a:endParaRPr lang="en-US" altLang="ko-KR" b="1" dirty="0" smtClean="0"/>
            </a:p>
            <a:p>
              <a:r>
                <a:rPr lang="ko-KR" altLang="en-US" dirty="0" smtClean="0"/>
                <a:t>알고리즘</a:t>
              </a:r>
              <a:endParaRPr lang="en-US" altLang="ko-KR" dirty="0" smtClean="0"/>
            </a:p>
            <a:p>
              <a:r>
                <a:rPr lang="ko-KR" altLang="en-US" dirty="0" smtClean="0"/>
                <a:t>프로젝트</a:t>
              </a:r>
              <a:endParaRPr lang="en-US" altLang="ko-KR" dirty="0" smtClean="0"/>
            </a:p>
            <a:p>
              <a:r>
                <a:rPr lang="ko-KR" altLang="en-US" dirty="0" err="1" smtClean="0"/>
                <a:t>컨설트</a:t>
              </a:r>
              <a:r>
                <a:rPr lang="ko-KR" altLang="en-US" dirty="0" smtClean="0"/>
                <a:t> </a:t>
              </a:r>
              <a:endParaRPr lang="ko-KR" altLang="en-US" dirty="0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36172" y="0"/>
            <a:ext cx="9601200" cy="1142385"/>
          </a:xfrm>
        </p:spPr>
        <p:txBody>
          <a:bodyPr rtlCol="0"/>
          <a:lstStyle/>
          <a:p>
            <a:pPr rtl="0"/>
            <a:r>
              <a:rPr lang="en-US" altLang="ko-KR" dirty="0" smtClean="0"/>
              <a:t>Identify Problem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164770" y="1377044"/>
            <a:ext cx="9808029" cy="4732208"/>
          </a:xfrm>
        </p:spPr>
        <p:txBody>
          <a:bodyPr rtlCol="0">
            <a:normAutofit fontScale="92500"/>
          </a:bodyPr>
          <a:lstStyle/>
          <a:p>
            <a:pPr rtl="0">
              <a:buNone/>
            </a:pPr>
            <a:r>
              <a:rPr lang="en-US" altLang="ko-KR" sz="2400" b="1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- </a:t>
            </a:r>
            <a:r>
              <a:rPr lang="ko-KR" altLang="en-US" sz="2400" b="1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소비자 </a:t>
            </a:r>
            <a:endParaRPr lang="en-US" altLang="ko-KR" sz="2400" b="1" dirty="0" smtClean="0"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  <a:p>
            <a:pPr rtl="0"/>
            <a:r>
              <a:rPr lang="ko-KR" altLang="en-US" sz="2400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화장품을 찾을 때</a:t>
            </a:r>
            <a:r>
              <a:rPr lang="en-US" altLang="ko-KR" sz="2400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, </a:t>
            </a:r>
            <a:r>
              <a:rPr lang="ko-KR" altLang="en-US" sz="2400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여러  </a:t>
            </a:r>
            <a:r>
              <a:rPr lang="en-US" altLang="ko-KR" sz="2400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APP</a:t>
            </a:r>
            <a:r>
              <a:rPr lang="ko-KR" altLang="en-US" sz="2400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이나 사이트를 각각 방문해야 하는 번거로움</a:t>
            </a:r>
            <a:endParaRPr lang="ko-KR" altLang="en-US" sz="2400" dirty="0"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  <a:p>
            <a:pPr rtl="0"/>
            <a:r>
              <a:rPr lang="ko-KR" altLang="en-US" sz="2400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자신의 피부 톤이나 피부 타입의 맞는 제품을 각 사이트에 직접 들어가서 확인</a:t>
            </a:r>
            <a:endParaRPr lang="en-US" altLang="ko-KR" sz="2400" dirty="0" smtClean="0"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  <a:p>
            <a:pPr rtl="0"/>
            <a:r>
              <a:rPr lang="en-US" altLang="ko-KR" sz="2400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 </a:t>
            </a:r>
            <a:r>
              <a:rPr lang="ko-KR" altLang="en-US" sz="2400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소비자들의 다양한 브랜드의 제품 사용</a:t>
            </a:r>
            <a:r>
              <a:rPr lang="en-US" altLang="ko-KR" sz="2400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, </a:t>
            </a:r>
            <a:r>
              <a:rPr lang="ko-KR" altLang="en-US" sz="2400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특정 매장 제품만 이용하지 않음</a:t>
            </a:r>
            <a:endParaRPr lang="en-US" altLang="ko-KR" sz="2400" dirty="0" smtClean="0"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  <a:p>
            <a:pPr rtl="0">
              <a:buNone/>
            </a:pPr>
            <a:r>
              <a:rPr lang="en-US" altLang="ko-KR" sz="2400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 </a:t>
            </a:r>
          </a:p>
          <a:p>
            <a:pPr rtl="0">
              <a:buNone/>
            </a:pPr>
            <a:r>
              <a:rPr lang="en-US" altLang="ko-KR" sz="2400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- </a:t>
            </a:r>
            <a:r>
              <a:rPr lang="ko-KR" altLang="en-US" sz="2400" b="1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회사</a:t>
            </a:r>
            <a:r>
              <a:rPr lang="en-US" altLang="ko-KR" sz="2400" b="1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 </a:t>
            </a:r>
          </a:p>
          <a:p>
            <a:pPr rtl="0"/>
            <a:r>
              <a:rPr lang="ko-KR" altLang="en-US" sz="2400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화장품 회사에 가입되지 않은 고객들에 대한 다양하고 폭넓은 정보 부족</a:t>
            </a:r>
            <a:endParaRPr lang="en-US" altLang="ko-KR" sz="2400" dirty="0" smtClean="0"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  <a:p>
            <a:pPr rtl="0"/>
            <a:r>
              <a:rPr lang="en-US" altLang="ko-KR" sz="2400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 </a:t>
            </a:r>
            <a:r>
              <a:rPr lang="ko-KR" altLang="en-US" sz="2400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온라인에서 실시간 소비자들의 동향파악이 어려움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98461776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52731" y="1181686"/>
            <a:ext cx="7539485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4" name="그룹 3"/>
          <p:cNvGrpSpPr/>
          <p:nvPr/>
        </p:nvGrpSpPr>
        <p:grpSpPr>
          <a:xfrm>
            <a:off x="8173329" y="576780"/>
            <a:ext cx="3650480" cy="2110155"/>
            <a:chOff x="3615949" y="4256255"/>
            <a:chExt cx="3650480" cy="2128216"/>
          </a:xfrm>
        </p:grpSpPr>
        <p:pic>
          <p:nvPicPr>
            <p:cNvPr id="5" name="Picture 5" descr="C:\Users\rlack\Desktop\프로젝트 기획발표\수민.jp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3615949" y="4256255"/>
              <a:ext cx="2128216" cy="2128216"/>
            </a:xfrm>
            <a:prstGeom prst="rect">
              <a:avLst/>
            </a:prstGeom>
            <a:noFill/>
          </p:spPr>
        </p:pic>
        <p:sp>
          <p:nvSpPr>
            <p:cNvPr id="6" name="TextBox 5"/>
            <p:cNvSpPr txBox="1"/>
            <p:nvPr/>
          </p:nvSpPr>
          <p:spPr>
            <a:xfrm>
              <a:off x="5514034" y="4779824"/>
              <a:ext cx="1752395" cy="12106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 smtClean="0"/>
                <a:t>김 수 민</a:t>
              </a:r>
              <a:endParaRPr lang="en-US" altLang="ko-KR" b="1" dirty="0" smtClean="0"/>
            </a:p>
            <a:p>
              <a:r>
                <a:rPr lang="ko-KR" altLang="en-US" dirty="0" smtClean="0"/>
                <a:t>웹 디자인 설계</a:t>
              </a:r>
              <a:endParaRPr lang="en-US" altLang="ko-KR" dirty="0" smtClean="0"/>
            </a:p>
            <a:p>
              <a:endParaRPr lang="en-US" altLang="ko-KR" dirty="0" smtClean="0"/>
            </a:p>
            <a:p>
              <a:endParaRPr lang="ko-KR" altLang="en-US" dirty="0"/>
            </a:p>
          </p:txBody>
        </p:sp>
      </p:grp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398585" y="363177"/>
            <a:ext cx="9601200" cy="603978"/>
          </a:xfrm>
        </p:spPr>
        <p:txBody>
          <a:bodyPr/>
          <a:lstStyle/>
          <a:p>
            <a:r>
              <a:rPr lang="en-US" altLang="ko-KR" dirty="0" smtClean="0"/>
              <a:t>Home Page </a:t>
            </a:r>
            <a:endParaRPr lang="ko-KR" altLang="en-US" dirty="0"/>
          </a:p>
        </p:txBody>
      </p:sp>
      <p:grpSp>
        <p:nvGrpSpPr>
          <p:cNvPr id="15" name="그룹 14"/>
          <p:cNvGrpSpPr/>
          <p:nvPr/>
        </p:nvGrpSpPr>
        <p:grpSpPr>
          <a:xfrm>
            <a:off x="8170829" y="2366411"/>
            <a:ext cx="3852359" cy="2128216"/>
            <a:chOff x="0" y="4729784"/>
            <a:chExt cx="3852359" cy="2128216"/>
          </a:xfrm>
        </p:grpSpPr>
        <p:pic>
          <p:nvPicPr>
            <p:cNvPr id="16" name="Picture 4" descr="C:\Users\rlack\Desktop\프로젝트 기획발표\소현이.jpg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0" y="4729784"/>
              <a:ext cx="2128216" cy="2128216"/>
            </a:xfrm>
            <a:prstGeom prst="rect">
              <a:avLst/>
            </a:prstGeom>
            <a:noFill/>
          </p:spPr>
        </p:pic>
        <p:sp>
          <p:nvSpPr>
            <p:cNvPr id="17" name="TextBox 16"/>
            <p:cNvSpPr txBox="1"/>
            <p:nvPr/>
          </p:nvSpPr>
          <p:spPr>
            <a:xfrm>
              <a:off x="2170517" y="5293534"/>
              <a:ext cx="168184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 smtClean="0"/>
                <a:t>윤 소 현</a:t>
              </a:r>
              <a:endParaRPr lang="en-US" altLang="ko-KR" b="1" dirty="0" smtClean="0"/>
            </a:p>
            <a:p>
              <a:r>
                <a:rPr lang="ko-KR" altLang="en-US" dirty="0" smtClean="0"/>
                <a:t>화면기능설계</a:t>
              </a:r>
              <a:endParaRPr lang="en-US" altLang="ko-KR" dirty="0" smtClean="0"/>
            </a:p>
            <a:p>
              <a:r>
                <a:rPr lang="ko-KR" altLang="en-US" dirty="0" smtClean="0"/>
                <a:t>웹 디자인 설계</a:t>
              </a:r>
              <a:endParaRPr lang="en-US" altLang="ko-KR" dirty="0" smtClean="0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3"/>
          <p:cNvGrpSpPr/>
          <p:nvPr/>
        </p:nvGrpSpPr>
        <p:grpSpPr>
          <a:xfrm>
            <a:off x="8173329" y="576780"/>
            <a:ext cx="3650480" cy="2110155"/>
            <a:chOff x="3615949" y="4256255"/>
            <a:chExt cx="3650480" cy="2128216"/>
          </a:xfrm>
        </p:grpSpPr>
        <p:pic>
          <p:nvPicPr>
            <p:cNvPr id="5" name="Picture 5" descr="C:\Users\rlack\Desktop\프로젝트 기획발표\수민.jpg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3615949" y="4256255"/>
              <a:ext cx="2128216" cy="2128216"/>
            </a:xfrm>
            <a:prstGeom prst="rect">
              <a:avLst/>
            </a:prstGeom>
            <a:noFill/>
          </p:spPr>
        </p:pic>
        <p:sp>
          <p:nvSpPr>
            <p:cNvPr id="6" name="TextBox 5"/>
            <p:cNvSpPr txBox="1"/>
            <p:nvPr/>
          </p:nvSpPr>
          <p:spPr>
            <a:xfrm>
              <a:off x="5514034" y="4779824"/>
              <a:ext cx="1752395" cy="12106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 smtClean="0"/>
                <a:t>김 수 민</a:t>
              </a:r>
              <a:endParaRPr lang="en-US" altLang="ko-KR" b="1" dirty="0" smtClean="0"/>
            </a:p>
            <a:p>
              <a:r>
                <a:rPr lang="ko-KR" altLang="en-US" dirty="0" smtClean="0"/>
                <a:t>웹 디자인 설계</a:t>
              </a:r>
              <a:endParaRPr lang="en-US" altLang="ko-KR" dirty="0" smtClean="0"/>
            </a:p>
            <a:p>
              <a:endParaRPr lang="en-US" altLang="ko-KR" dirty="0" smtClean="0"/>
            </a:p>
            <a:p>
              <a:endParaRPr lang="ko-KR" altLang="en-US" dirty="0"/>
            </a:p>
          </p:txBody>
        </p:sp>
      </p:grp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398585" y="363177"/>
            <a:ext cx="9601200" cy="603978"/>
          </a:xfrm>
        </p:spPr>
        <p:txBody>
          <a:bodyPr/>
          <a:lstStyle/>
          <a:p>
            <a:r>
              <a:rPr lang="en-US" altLang="ko-KR" dirty="0" smtClean="0"/>
              <a:t>Home Page </a:t>
            </a:r>
            <a:endParaRPr lang="ko-KR" altLang="en-US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3408" y="1071686"/>
            <a:ext cx="5727095" cy="4372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489982" y="2644725"/>
            <a:ext cx="5931877" cy="4044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9" name="그룹 8"/>
          <p:cNvGrpSpPr/>
          <p:nvPr/>
        </p:nvGrpSpPr>
        <p:grpSpPr>
          <a:xfrm>
            <a:off x="8170829" y="2366411"/>
            <a:ext cx="3852359" cy="2128216"/>
            <a:chOff x="0" y="4729784"/>
            <a:chExt cx="3852359" cy="2128216"/>
          </a:xfrm>
        </p:grpSpPr>
        <p:pic>
          <p:nvPicPr>
            <p:cNvPr id="10" name="Picture 4" descr="C:\Users\rlack\Desktop\프로젝트 기획발표\소현이.jpg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0" y="4729784"/>
              <a:ext cx="2128216" cy="2128216"/>
            </a:xfrm>
            <a:prstGeom prst="rect">
              <a:avLst/>
            </a:prstGeom>
            <a:noFill/>
          </p:spPr>
        </p:pic>
        <p:sp>
          <p:nvSpPr>
            <p:cNvPr id="11" name="TextBox 10"/>
            <p:cNvSpPr txBox="1"/>
            <p:nvPr/>
          </p:nvSpPr>
          <p:spPr>
            <a:xfrm>
              <a:off x="2170517" y="5293534"/>
              <a:ext cx="168184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 smtClean="0"/>
                <a:t>윤 소 현</a:t>
              </a:r>
              <a:endParaRPr lang="en-US" altLang="ko-KR" b="1" dirty="0" smtClean="0"/>
            </a:p>
            <a:p>
              <a:r>
                <a:rPr lang="ko-KR" altLang="en-US" dirty="0" smtClean="0"/>
                <a:t>화면기능설계</a:t>
              </a:r>
              <a:endParaRPr lang="en-US" altLang="ko-KR" dirty="0" smtClean="0"/>
            </a:p>
            <a:p>
              <a:r>
                <a:rPr lang="ko-KR" altLang="en-US" dirty="0" smtClean="0"/>
                <a:t>웹 디자인 설계</a:t>
              </a:r>
              <a:endParaRPr lang="en-US" altLang="ko-KR" dirty="0" smtClean="0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40555" y="-219808"/>
            <a:ext cx="9601200" cy="1142385"/>
          </a:xfrm>
        </p:spPr>
        <p:txBody>
          <a:bodyPr/>
          <a:lstStyle/>
          <a:p>
            <a:r>
              <a:rPr lang="en-US" altLang="ko-KR" dirty="0" smtClean="0"/>
              <a:t>View</a:t>
            </a:r>
            <a:endParaRPr lang="ko-KR" altLang="en-US" dirty="0"/>
          </a:p>
        </p:txBody>
      </p:sp>
      <p:grpSp>
        <p:nvGrpSpPr>
          <p:cNvPr id="130" name="그룹 129"/>
          <p:cNvGrpSpPr/>
          <p:nvPr/>
        </p:nvGrpSpPr>
        <p:grpSpPr>
          <a:xfrm>
            <a:off x="2558562" y="193431"/>
            <a:ext cx="9486899" cy="4818184"/>
            <a:chOff x="1776200" y="175847"/>
            <a:chExt cx="9562946" cy="5084011"/>
          </a:xfrm>
        </p:grpSpPr>
        <p:grpSp>
          <p:nvGrpSpPr>
            <p:cNvPr id="113" name="그룹 112"/>
            <p:cNvGrpSpPr/>
            <p:nvPr/>
          </p:nvGrpSpPr>
          <p:grpSpPr>
            <a:xfrm>
              <a:off x="8250267" y="182845"/>
              <a:ext cx="2599438" cy="1478905"/>
              <a:chOff x="5893929" y="2961213"/>
              <a:chExt cx="2599438" cy="1478905"/>
            </a:xfrm>
          </p:grpSpPr>
          <p:sp>
            <p:nvSpPr>
              <p:cNvPr id="14" name="직사각형 13"/>
              <p:cNvSpPr/>
              <p:nvPr/>
            </p:nvSpPr>
            <p:spPr>
              <a:xfrm>
                <a:off x="5911514" y="2961214"/>
                <a:ext cx="2564272" cy="1478904"/>
              </a:xfrm>
              <a:prstGeom prst="rect">
                <a:avLst/>
              </a:prstGeom>
              <a:ln>
                <a:solidFill>
                  <a:srgbClr val="002060"/>
                </a:solidFill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/>
                  <a:t>product data</a:t>
                </a:r>
                <a:endParaRPr lang="en-US" altLang="ko-KR" dirty="0"/>
              </a:p>
              <a:p>
                <a:pPr algn="ctr"/>
                <a:r>
                  <a:rPr lang="en-US" altLang="ko-KR" dirty="0" smtClean="0"/>
                  <a:t>DB</a:t>
                </a:r>
                <a:r>
                  <a:rPr lang="ko-KR" altLang="en-US" dirty="0" smtClean="0"/>
                  <a:t>에서 </a:t>
                </a:r>
                <a:r>
                  <a:rPr lang="en-US" altLang="ko-KR" dirty="0" smtClean="0"/>
                  <a:t>SELECT</a:t>
                </a:r>
              </a:p>
            </p:txBody>
          </p:sp>
          <p:sp>
            <p:nvSpPr>
              <p:cNvPr id="15" name="직사각형 14"/>
              <p:cNvSpPr/>
              <p:nvPr/>
            </p:nvSpPr>
            <p:spPr>
              <a:xfrm>
                <a:off x="5893929" y="2961213"/>
                <a:ext cx="2599438" cy="402260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 dirty="0" smtClean="0"/>
                  <a:t>/</a:t>
                </a:r>
                <a:r>
                  <a:rPr lang="en-US" altLang="ko-KR" b="1" dirty="0" err="1" smtClean="0"/>
                  <a:t>p_rank</a:t>
                </a:r>
                <a:endParaRPr lang="ko-KR" altLang="en-US" b="1" dirty="0"/>
              </a:p>
            </p:txBody>
          </p:sp>
          <p:sp>
            <p:nvSpPr>
              <p:cNvPr id="24" name="직사각형 23"/>
              <p:cNvSpPr/>
              <p:nvPr/>
            </p:nvSpPr>
            <p:spPr>
              <a:xfrm>
                <a:off x="6573259" y="4032269"/>
                <a:ext cx="1128802" cy="287329"/>
              </a:xfrm>
              <a:prstGeom prst="rect">
                <a:avLst/>
              </a:prstGeom>
              <a:solidFill>
                <a:srgbClr val="002060"/>
              </a:solidFill>
              <a:ln>
                <a:solidFill>
                  <a:schemeClr val="bg1">
                    <a:lumMod val="50000"/>
                  </a:schemeClr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 smtClean="0"/>
                  <a:t>상품선택</a:t>
                </a:r>
                <a:endParaRPr lang="ko-KR" altLang="en-US" dirty="0"/>
              </a:p>
            </p:txBody>
          </p:sp>
        </p:grpSp>
        <p:grpSp>
          <p:nvGrpSpPr>
            <p:cNvPr id="112" name="그룹 111"/>
            <p:cNvGrpSpPr/>
            <p:nvPr/>
          </p:nvGrpSpPr>
          <p:grpSpPr>
            <a:xfrm>
              <a:off x="1919805" y="238025"/>
              <a:ext cx="2572780" cy="2126232"/>
              <a:chOff x="5858759" y="361118"/>
              <a:chExt cx="2572780" cy="2126232"/>
            </a:xfrm>
          </p:grpSpPr>
          <p:sp>
            <p:nvSpPr>
              <p:cNvPr id="12" name="직사각형 11"/>
              <p:cNvSpPr/>
              <p:nvPr/>
            </p:nvSpPr>
            <p:spPr>
              <a:xfrm>
                <a:off x="5858759" y="361118"/>
                <a:ext cx="2564270" cy="2126232"/>
              </a:xfrm>
              <a:prstGeom prst="rect">
                <a:avLst/>
              </a:prstGeom>
              <a:ln>
                <a:solidFill>
                  <a:srgbClr val="002060"/>
                </a:solidFill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/>
                  <a:t>product data</a:t>
                </a:r>
              </a:p>
              <a:p>
                <a:pPr algn="ctr"/>
                <a:r>
                  <a:rPr lang="en-US" altLang="ko-KR" dirty="0" smtClean="0"/>
                  <a:t>DB</a:t>
                </a:r>
                <a:r>
                  <a:rPr lang="ko-KR" altLang="en-US" dirty="0" smtClean="0"/>
                  <a:t>에서 </a:t>
                </a:r>
                <a:r>
                  <a:rPr lang="en-US" altLang="ko-KR" dirty="0" smtClean="0"/>
                  <a:t>SELECT</a:t>
                </a:r>
                <a:endParaRPr lang="ko-KR" altLang="en-US" dirty="0"/>
              </a:p>
            </p:txBody>
          </p:sp>
          <p:sp>
            <p:nvSpPr>
              <p:cNvPr id="13" name="직사각형 12"/>
              <p:cNvSpPr/>
              <p:nvPr/>
            </p:nvSpPr>
            <p:spPr>
              <a:xfrm>
                <a:off x="5867554" y="361119"/>
                <a:ext cx="2563985" cy="402260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b="1" dirty="0" smtClean="0"/>
                  <a:t>/category</a:t>
                </a:r>
                <a:endParaRPr lang="ko-KR" altLang="en-US" sz="1600" b="1" dirty="0"/>
              </a:p>
            </p:txBody>
          </p:sp>
          <p:sp>
            <p:nvSpPr>
              <p:cNvPr id="80" name="직사각형 79"/>
              <p:cNvSpPr/>
              <p:nvPr/>
            </p:nvSpPr>
            <p:spPr>
              <a:xfrm>
                <a:off x="6637734" y="1942629"/>
                <a:ext cx="1134664" cy="287329"/>
              </a:xfrm>
              <a:prstGeom prst="rect">
                <a:avLst/>
              </a:prstGeom>
              <a:solidFill>
                <a:srgbClr val="002060"/>
              </a:solidFill>
              <a:ln>
                <a:solidFill>
                  <a:schemeClr val="bg1">
                    <a:lumMod val="50000"/>
                  </a:schemeClr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 smtClean="0"/>
                  <a:t>상품선택</a:t>
                </a:r>
                <a:endParaRPr lang="ko-KR" altLang="en-US" dirty="0"/>
              </a:p>
            </p:txBody>
          </p:sp>
        </p:grpSp>
        <p:grpSp>
          <p:nvGrpSpPr>
            <p:cNvPr id="114" name="그룹 113"/>
            <p:cNvGrpSpPr/>
            <p:nvPr/>
          </p:nvGrpSpPr>
          <p:grpSpPr>
            <a:xfrm>
              <a:off x="4971142" y="175847"/>
              <a:ext cx="2986656" cy="2839917"/>
              <a:chOff x="1902627" y="369278"/>
              <a:chExt cx="2986656" cy="2839917"/>
            </a:xfrm>
          </p:grpSpPr>
          <p:sp>
            <p:nvSpPr>
              <p:cNvPr id="11" name="직사각형 10"/>
              <p:cNvSpPr/>
              <p:nvPr/>
            </p:nvSpPr>
            <p:spPr>
              <a:xfrm>
                <a:off x="1902627" y="826479"/>
                <a:ext cx="2977862" cy="238271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2060"/>
                </a:solidFill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altLang="ko-KR" b="1" dirty="0" smtClean="0"/>
              </a:p>
              <a:p>
                <a:pPr algn="ctr"/>
                <a:endParaRPr lang="en-US" altLang="ko-KR" dirty="0"/>
              </a:p>
              <a:p>
                <a:pPr algn="ctr"/>
                <a:endParaRPr lang="en-US" altLang="ko-KR" dirty="0" smtClean="0"/>
              </a:p>
              <a:p>
                <a:pPr algn="ctr"/>
                <a:endParaRPr lang="en-US" altLang="ko-KR" dirty="0"/>
              </a:p>
              <a:p>
                <a:pPr algn="ctr"/>
                <a:endParaRPr lang="ko-KR" altLang="en-US" dirty="0"/>
              </a:p>
            </p:txBody>
          </p:sp>
          <p:sp>
            <p:nvSpPr>
              <p:cNvPr id="23" name="직사각형 22"/>
              <p:cNvSpPr/>
              <p:nvPr/>
            </p:nvSpPr>
            <p:spPr>
              <a:xfrm>
                <a:off x="1911421" y="369278"/>
                <a:ext cx="2977862" cy="459726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 dirty="0" smtClean="0"/>
                  <a:t>/</a:t>
                </a:r>
                <a:r>
                  <a:rPr lang="en-US" altLang="ko-KR" b="1" dirty="0" err="1" smtClean="0"/>
                  <a:t>homform</a:t>
                </a:r>
                <a:endParaRPr lang="ko-KR" altLang="en-US" b="1" dirty="0"/>
              </a:p>
            </p:txBody>
          </p:sp>
          <p:sp>
            <p:nvSpPr>
              <p:cNvPr id="25" name="직사각형 24"/>
              <p:cNvSpPr/>
              <p:nvPr/>
            </p:nvSpPr>
            <p:spPr>
              <a:xfrm>
                <a:off x="2446489" y="1036619"/>
                <a:ext cx="1902523" cy="287329"/>
              </a:xfrm>
              <a:prstGeom prst="rect">
                <a:avLst/>
              </a:prstGeom>
              <a:solidFill>
                <a:srgbClr val="002060"/>
              </a:solidFill>
              <a:ln>
                <a:solidFill>
                  <a:schemeClr val="bg1">
                    <a:lumMod val="50000"/>
                  </a:schemeClr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 smtClean="0"/>
                  <a:t>브랜드</a:t>
                </a:r>
                <a:endParaRPr lang="ko-KR" altLang="en-US" dirty="0"/>
              </a:p>
            </p:txBody>
          </p:sp>
          <p:sp>
            <p:nvSpPr>
              <p:cNvPr id="5" name="직사각형 4"/>
              <p:cNvSpPr/>
              <p:nvPr/>
            </p:nvSpPr>
            <p:spPr>
              <a:xfrm>
                <a:off x="2424650" y="1542002"/>
                <a:ext cx="1913984" cy="302373"/>
              </a:xfrm>
              <a:prstGeom prst="rect">
                <a:avLst/>
              </a:prstGeom>
              <a:solidFill>
                <a:srgbClr val="002060"/>
              </a:solidFill>
              <a:ln>
                <a:solidFill>
                  <a:schemeClr val="bg1">
                    <a:lumMod val="50000"/>
                  </a:schemeClr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 smtClean="0"/>
                  <a:t>랭킹  </a:t>
                </a:r>
                <a:endParaRPr lang="ko-KR" altLang="en-US" dirty="0"/>
              </a:p>
            </p:txBody>
          </p:sp>
          <p:sp>
            <p:nvSpPr>
              <p:cNvPr id="33" name="직사각형 32"/>
              <p:cNvSpPr/>
              <p:nvPr/>
            </p:nvSpPr>
            <p:spPr>
              <a:xfrm>
                <a:off x="2472865" y="2126865"/>
                <a:ext cx="1902523" cy="287329"/>
              </a:xfrm>
              <a:prstGeom prst="rect">
                <a:avLst/>
              </a:prstGeom>
              <a:solidFill>
                <a:srgbClr val="002060">
                  <a:alpha val="25000"/>
                </a:srgbClr>
              </a:solidFill>
              <a:ln>
                <a:solidFill>
                  <a:schemeClr val="bg1">
                    <a:lumMod val="50000"/>
                  </a:schemeClr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 smtClean="0"/>
                  <a:t>회원정보수정</a:t>
                </a:r>
                <a:endParaRPr lang="ko-KR" altLang="en-US" dirty="0"/>
              </a:p>
            </p:txBody>
          </p:sp>
          <p:sp>
            <p:nvSpPr>
              <p:cNvPr id="34" name="직사각형 33"/>
              <p:cNvSpPr/>
              <p:nvPr/>
            </p:nvSpPr>
            <p:spPr>
              <a:xfrm>
                <a:off x="2442233" y="2676210"/>
                <a:ext cx="1913984" cy="302373"/>
              </a:xfrm>
              <a:prstGeom prst="rect">
                <a:avLst/>
              </a:prstGeom>
              <a:solidFill>
                <a:srgbClr val="002060">
                  <a:alpha val="25000"/>
                </a:srgbClr>
              </a:solidFill>
              <a:ln>
                <a:solidFill>
                  <a:schemeClr val="bg1">
                    <a:lumMod val="50000"/>
                  </a:schemeClr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 smtClean="0"/>
                  <a:t>로그아웃</a:t>
                </a:r>
                <a:endParaRPr lang="ko-KR" altLang="en-US" dirty="0"/>
              </a:p>
            </p:txBody>
          </p:sp>
        </p:grpSp>
        <p:grpSp>
          <p:nvGrpSpPr>
            <p:cNvPr id="115" name="그룹 114"/>
            <p:cNvGrpSpPr/>
            <p:nvPr/>
          </p:nvGrpSpPr>
          <p:grpSpPr>
            <a:xfrm>
              <a:off x="5298981" y="3133626"/>
              <a:ext cx="2572781" cy="2126232"/>
              <a:chOff x="9220351" y="337672"/>
              <a:chExt cx="2572781" cy="2126232"/>
            </a:xfrm>
          </p:grpSpPr>
          <p:sp>
            <p:nvSpPr>
              <p:cNvPr id="47" name="직사각형 46"/>
              <p:cNvSpPr/>
              <p:nvPr/>
            </p:nvSpPr>
            <p:spPr>
              <a:xfrm>
                <a:off x="9220351" y="337672"/>
                <a:ext cx="2564270" cy="2126232"/>
              </a:xfrm>
              <a:prstGeom prst="rect">
                <a:avLst/>
              </a:prstGeom>
              <a:ln>
                <a:solidFill>
                  <a:srgbClr val="002060"/>
                </a:solidFill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/>
                  <a:t>product data</a:t>
                </a:r>
              </a:p>
              <a:p>
                <a:pPr algn="ctr"/>
                <a:r>
                  <a:rPr lang="en-US" altLang="ko-KR" dirty="0" smtClean="0"/>
                  <a:t>DB</a:t>
                </a:r>
                <a:r>
                  <a:rPr lang="ko-KR" altLang="en-US" dirty="0" smtClean="0"/>
                  <a:t>에서 </a:t>
                </a:r>
                <a:r>
                  <a:rPr lang="en-US" altLang="ko-KR" dirty="0" smtClean="0"/>
                  <a:t>SELECT</a:t>
                </a:r>
                <a:endParaRPr lang="ko-KR" altLang="en-US" dirty="0"/>
              </a:p>
            </p:txBody>
          </p:sp>
          <p:sp>
            <p:nvSpPr>
              <p:cNvPr id="48" name="직사각형 47"/>
              <p:cNvSpPr/>
              <p:nvPr/>
            </p:nvSpPr>
            <p:spPr>
              <a:xfrm>
                <a:off x="9229147" y="346465"/>
                <a:ext cx="2563985" cy="402260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b="1" dirty="0" smtClean="0"/>
                  <a:t>/read</a:t>
                </a:r>
                <a:endParaRPr lang="ko-KR" altLang="en-US" sz="1600" b="1" dirty="0"/>
              </a:p>
            </p:txBody>
          </p:sp>
          <p:sp>
            <p:nvSpPr>
              <p:cNvPr id="50" name="직사각형 49"/>
              <p:cNvSpPr/>
              <p:nvPr/>
            </p:nvSpPr>
            <p:spPr>
              <a:xfrm>
                <a:off x="9858648" y="1840051"/>
                <a:ext cx="1219658" cy="287329"/>
              </a:xfrm>
              <a:prstGeom prst="rect">
                <a:avLst/>
              </a:prstGeom>
              <a:solidFill>
                <a:srgbClr val="002060"/>
              </a:solidFill>
              <a:ln>
                <a:solidFill>
                  <a:schemeClr val="bg1">
                    <a:lumMod val="50000"/>
                  </a:schemeClr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 smtClean="0"/>
                  <a:t>리뷰 작성</a:t>
                </a:r>
                <a:endParaRPr lang="ko-KR" altLang="en-US" dirty="0"/>
              </a:p>
            </p:txBody>
          </p:sp>
        </p:grpSp>
        <p:grpSp>
          <p:nvGrpSpPr>
            <p:cNvPr id="117" name="그룹 116"/>
            <p:cNvGrpSpPr/>
            <p:nvPr/>
          </p:nvGrpSpPr>
          <p:grpSpPr>
            <a:xfrm>
              <a:off x="1776200" y="3488250"/>
              <a:ext cx="2567199" cy="1566453"/>
              <a:chOff x="6717477" y="4622457"/>
              <a:chExt cx="2567199" cy="1566453"/>
            </a:xfrm>
          </p:grpSpPr>
          <p:sp>
            <p:nvSpPr>
              <p:cNvPr id="57" name="직사각형 56"/>
              <p:cNvSpPr/>
              <p:nvPr/>
            </p:nvSpPr>
            <p:spPr>
              <a:xfrm>
                <a:off x="6720406" y="4627683"/>
                <a:ext cx="2564270" cy="1561227"/>
              </a:xfrm>
              <a:prstGeom prst="rect">
                <a:avLst/>
              </a:prstGeom>
              <a:ln>
                <a:solidFill>
                  <a:srgbClr val="002060"/>
                </a:solidFill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/>
                  <a:t>DB</a:t>
                </a:r>
                <a:r>
                  <a:rPr lang="ko-KR" altLang="en-US" dirty="0" smtClean="0"/>
                  <a:t>에 </a:t>
                </a:r>
                <a:r>
                  <a:rPr lang="en-US" altLang="ko-KR" dirty="0" smtClean="0"/>
                  <a:t>INSERT</a:t>
                </a:r>
                <a:endParaRPr lang="ko-KR" altLang="en-US" dirty="0"/>
              </a:p>
            </p:txBody>
          </p:sp>
          <p:sp>
            <p:nvSpPr>
              <p:cNvPr id="59" name="직사각형 58"/>
              <p:cNvSpPr/>
              <p:nvPr/>
            </p:nvSpPr>
            <p:spPr>
              <a:xfrm>
                <a:off x="6717477" y="4622457"/>
                <a:ext cx="2563985" cy="402260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b="1" dirty="0" smtClean="0"/>
                  <a:t>/comment</a:t>
                </a:r>
                <a:endParaRPr lang="ko-KR" altLang="en-US" sz="1600" b="1" dirty="0"/>
              </a:p>
            </p:txBody>
          </p:sp>
        </p:grpSp>
        <p:grpSp>
          <p:nvGrpSpPr>
            <p:cNvPr id="116" name="그룹 115"/>
            <p:cNvGrpSpPr/>
            <p:nvPr/>
          </p:nvGrpSpPr>
          <p:grpSpPr>
            <a:xfrm>
              <a:off x="8766368" y="3382742"/>
              <a:ext cx="2572778" cy="1589899"/>
              <a:chOff x="9381830" y="3215689"/>
              <a:chExt cx="2572778" cy="1589899"/>
            </a:xfrm>
          </p:grpSpPr>
          <p:sp>
            <p:nvSpPr>
              <p:cNvPr id="56" name="직사각형 55"/>
              <p:cNvSpPr/>
              <p:nvPr/>
            </p:nvSpPr>
            <p:spPr>
              <a:xfrm>
                <a:off x="9390338" y="3244361"/>
                <a:ext cx="2564270" cy="1561227"/>
              </a:xfrm>
              <a:prstGeom prst="rect">
                <a:avLst/>
              </a:prstGeom>
              <a:ln>
                <a:solidFill>
                  <a:srgbClr val="002060"/>
                </a:solidFill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err="1" smtClean="0"/>
                  <a:t>name,content,date</a:t>
                </a:r>
                <a:r>
                  <a:rPr lang="en-US" altLang="ko-KR" dirty="0" smtClean="0"/>
                  <a:t>,</a:t>
                </a:r>
              </a:p>
              <a:p>
                <a:pPr algn="ctr"/>
                <a:r>
                  <a:rPr lang="en-US" altLang="ko-KR" dirty="0" err="1" smtClean="0"/>
                  <a:t>product_name</a:t>
                </a:r>
                <a:r>
                  <a:rPr lang="ko-KR" altLang="en-US" dirty="0" smtClean="0"/>
                  <a:t> 작성</a:t>
                </a:r>
                <a:endParaRPr lang="en-US" altLang="ko-KR" dirty="0" smtClean="0"/>
              </a:p>
            </p:txBody>
          </p:sp>
          <p:sp>
            <p:nvSpPr>
              <p:cNvPr id="58" name="직사각형 57"/>
              <p:cNvSpPr/>
              <p:nvPr/>
            </p:nvSpPr>
            <p:spPr>
              <a:xfrm>
                <a:off x="9381830" y="3215689"/>
                <a:ext cx="2563985" cy="402260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b="1" dirty="0" smtClean="0"/>
                  <a:t>/</a:t>
                </a:r>
                <a:r>
                  <a:rPr lang="en-US" altLang="ko-KR" sz="1600" b="1" dirty="0" err="1" smtClean="0"/>
                  <a:t>commentform</a:t>
                </a:r>
                <a:endParaRPr lang="ko-KR" altLang="en-US" sz="1600" b="1" dirty="0"/>
              </a:p>
            </p:txBody>
          </p:sp>
          <p:sp>
            <p:nvSpPr>
              <p:cNvPr id="71" name="직사각형 70"/>
              <p:cNvSpPr/>
              <p:nvPr/>
            </p:nvSpPr>
            <p:spPr>
              <a:xfrm>
                <a:off x="10081388" y="4366375"/>
                <a:ext cx="1219658" cy="287329"/>
              </a:xfrm>
              <a:prstGeom prst="rect">
                <a:avLst/>
              </a:prstGeom>
              <a:solidFill>
                <a:srgbClr val="002060"/>
              </a:solidFill>
              <a:ln>
                <a:solidFill>
                  <a:schemeClr val="bg1">
                    <a:lumMod val="50000"/>
                  </a:schemeClr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 smtClean="0"/>
                  <a:t>리뷰 작성</a:t>
                </a:r>
                <a:endParaRPr lang="ko-KR" altLang="en-US" dirty="0"/>
              </a:p>
            </p:txBody>
          </p:sp>
        </p:grpSp>
        <p:cxnSp>
          <p:nvCxnSpPr>
            <p:cNvPr id="81" name="꺾인 연결선 80"/>
            <p:cNvCxnSpPr>
              <a:stCxn id="57" idx="3"/>
              <a:endCxn id="47" idx="2"/>
            </p:cNvCxnSpPr>
            <p:nvPr/>
          </p:nvCxnSpPr>
          <p:spPr>
            <a:xfrm>
              <a:off x="4343399" y="4274090"/>
              <a:ext cx="2237717" cy="985768"/>
            </a:xfrm>
            <a:prstGeom prst="bentConnector4">
              <a:avLst>
                <a:gd name="adj1" fmla="val 21352"/>
                <a:gd name="adj2" fmla="val 123190"/>
              </a:avLst>
            </a:prstGeom>
            <a:ln>
              <a:solidFill>
                <a:srgbClr val="FFC000"/>
              </a:solidFill>
              <a:tailEnd type="arrow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7" name="꺾인 연결선 86"/>
            <p:cNvCxnSpPr>
              <a:stCxn id="24" idx="1"/>
              <a:endCxn id="47" idx="3"/>
            </p:cNvCxnSpPr>
            <p:nvPr/>
          </p:nvCxnSpPr>
          <p:spPr>
            <a:xfrm rot="10800000" flipV="1">
              <a:off x="7863251" y="1397566"/>
              <a:ext cx="1066346" cy="2799176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FFC000"/>
              </a:solidFill>
              <a:tailEnd type="arrow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92" name="꺾인 연결선 91"/>
            <p:cNvCxnSpPr>
              <a:stCxn id="80" idx="3"/>
              <a:endCxn id="47" idx="1"/>
            </p:cNvCxnSpPr>
            <p:nvPr/>
          </p:nvCxnSpPr>
          <p:spPr>
            <a:xfrm>
              <a:off x="3833444" y="1963201"/>
              <a:ext cx="1465537" cy="2233541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FFC000"/>
              </a:solidFill>
              <a:tailEnd type="arrow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9" name="꺾인 연결선 108"/>
            <p:cNvCxnSpPr>
              <a:stCxn id="71" idx="2"/>
              <a:endCxn id="57" idx="2"/>
            </p:cNvCxnSpPr>
            <p:nvPr/>
          </p:nvCxnSpPr>
          <p:spPr>
            <a:xfrm rot="5400000">
              <a:off x="6451537" y="1430485"/>
              <a:ext cx="233946" cy="7014491"/>
            </a:xfrm>
            <a:prstGeom prst="bentConnector3">
              <a:avLst>
                <a:gd name="adj1" fmla="val 411936"/>
              </a:avLst>
            </a:prstGeom>
            <a:ln>
              <a:solidFill>
                <a:srgbClr val="FFC000"/>
              </a:solidFill>
              <a:tailEnd type="arrow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5" name="꺾인 연결선 34"/>
            <p:cNvCxnSpPr>
              <a:stCxn id="5" idx="3"/>
              <a:endCxn id="15" idx="1"/>
            </p:cNvCxnSpPr>
            <p:nvPr/>
          </p:nvCxnSpPr>
          <p:spPr>
            <a:xfrm flipV="1">
              <a:off x="7407149" y="383975"/>
              <a:ext cx="843118" cy="1115783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FFC000"/>
              </a:solidFill>
              <a:tailEnd type="arrow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8" name="꺾인 연결선 27"/>
            <p:cNvCxnSpPr>
              <a:stCxn id="25" idx="1"/>
              <a:endCxn id="13" idx="3"/>
            </p:cNvCxnSpPr>
            <p:nvPr/>
          </p:nvCxnSpPr>
          <p:spPr>
            <a:xfrm rot="10800000">
              <a:off x="4492586" y="439157"/>
              <a:ext cx="1022419" cy="547697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FFC000"/>
              </a:solidFill>
              <a:tailEnd type="arrow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3" name="직선 화살표 연결선 62"/>
            <p:cNvCxnSpPr>
              <a:stCxn id="50" idx="3"/>
              <a:endCxn id="56" idx="1"/>
            </p:cNvCxnSpPr>
            <p:nvPr/>
          </p:nvCxnSpPr>
          <p:spPr>
            <a:xfrm flipV="1">
              <a:off x="7156936" y="4192028"/>
              <a:ext cx="1617940" cy="587642"/>
            </a:xfrm>
            <a:prstGeom prst="straightConnector1">
              <a:avLst/>
            </a:prstGeom>
            <a:ln>
              <a:solidFill>
                <a:srgbClr val="FFC000"/>
              </a:solidFill>
              <a:tailEnd type="arrow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131" name="그룹 130"/>
          <p:cNvGrpSpPr/>
          <p:nvPr/>
        </p:nvGrpSpPr>
        <p:grpSpPr>
          <a:xfrm>
            <a:off x="1" y="1037017"/>
            <a:ext cx="2118946" cy="2842896"/>
            <a:chOff x="0" y="4729784"/>
            <a:chExt cx="2216189" cy="3098949"/>
          </a:xfrm>
        </p:grpSpPr>
        <p:pic>
          <p:nvPicPr>
            <p:cNvPr id="132" name="Picture 4" descr="C:\Users\rlack\Desktop\프로젝트 기획발표\소현이.jpg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0" y="4729784"/>
              <a:ext cx="2128216" cy="2128216"/>
            </a:xfrm>
            <a:prstGeom prst="rect">
              <a:avLst/>
            </a:prstGeom>
            <a:noFill/>
          </p:spPr>
        </p:pic>
        <p:sp>
          <p:nvSpPr>
            <p:cNvPr id="133" name="TextBox 132"/>
            <p:cNvSpPr txBox="1"/>
            <p:nvPr/>
          </p:nvSpPr>
          <p:spPr>
            <a:xfrm>
              <a:off x="248666" y="6654492"/>
              <a:ext cx="1967523" cy="11742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 smtClean="0"/>
                <a:t>윤 소 현</a:t>
              </a:r>
              <a:endParaRPr lang="en-US" altLang="ko-KR" sz="1600" dirty="0" smtClean="0"/>
            </a:p>
            <a:p>
              <a:r>
                <a:rPr lang="en-US" altLang="ko-KR" sz="1600" dirty="0" smtClean="0"/>
                <a:t>- </a:t>
              </a:r>
              <a:r>
                <a:rPr lang="ko-KR" altLang="en-US" sz="1600" dirty="0" smtClean="0"/>
                <a:t>웹 디자인 설계</a:t>
              </a:r>
              <a:endParaRPr lang="en-US" altLang="ko-KR" sz="1600" dirty="0" smtClean="0"/>
            </a:p>
            <a:p>
              <a:r>
                <a:rPr lang="en-US" altLang="ko-KR" sz="1600" dirty="0" smtClean="0"/>
                <a:t>- </a:t>
              </a:r>
              <a:r>
                <a:rPr lang="ko-KR" altLang="en-US" sz="1600" dirty="0" smtClean="0"/>
                <a:t>상품 추천알고리즘 설계 </a:t>
              </a:r>
              <a:endParaRPr lang="ko-KR" altLang="en-US" sz="1600" dirty="0"/>
            </a:p>
          </p:txBody>
        </p:sp>
      </p:grpSp>
      <p:grpSp>
        <p:nvGrpSpPr>
          <p:cNvPr id="134" name="그룹 133"/>
          <p:cNvGrpSpPr/>
          <p:nvPr/>
        </p:nvGrpSpPr>
        <p:grpSpPr>
          <a:xfrm>
            <a:off x="105508" y="3833449"/>
            <a:ext cx="2453054" cy="3222957"/>
            <a:chOff x="3615949" y="4256255"/>
            <a:chExt cx="2453054" cy="3250543"/>
          </a:xfrm>
        </p:grpSpPr>
        <p:pic>
          <p:nvPicPr>
            <p:cNvPr id="135" name="Picture 5" descr="C:\Users\rlack\Desktop\프로젝트 기획발표\수민.jp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3615949" y="4256255"/>
              <a:ext cx="2128216" cy="2128216"/>
            </a:xfrm>
            <a:prstGeom prst="rect">
              <a:avLst/>
            </a:prstGeom>
            <a:noFill/>
          </p:spPr>
        </p:pic>
        <p:sp>
          <p:nvSpPr>
            <p:cNvPr id="136" name="TextBox 135"/>
            <p:cNvSpPr txBox="1"/>
            <p:nvPr/>
          </p:nvSpPr>
          <p:spPr>
            <a:xfrm>
              <a:off x="3843495" y="6172031"/>
              <a:ext cx="2225508" cy="13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 smtClean="0"/>
                <a:t>김 수 민</a:t>
              </a:r>
              <a:endParaRPr lang="en-US" altLang="ko-KR" sz="1600" b="1" dirty="0" smtClean="0"/>
            </a:p>
            <a:p>
              <a:r>
                <a:rPr lang="en-US" altLang="ko-KR" sz="1600" dirty="0" smtClean="0"/>
                <a:t>- </a:t>
              </a:r>
              <a:r>
                <a:rPr lang="ko-KR" altLang="en-US" sz="1600" dirty="0" smtClean="0"/>
                <a:t>웹 디자인 설계</a:t>
              </a:r>
              <a:endParaRPr lang="en-US" altLang="ko-KR" sz="1600" dirty="0" smtClean="0"/>
            </a:p>
            <a:p>
              <a:r>
                <a:rPr lang="en-US" altLang="ko-KR" sz="1600" dirty="0" smtClean="0"/>
                <a:t>- </a:t>
              </a:r>
              <a:r>
                <a:rPr lang="ko-KR" altLang="en-US" sz="1600" dirty="0" smtClean="0"/>
                <a:t>브랜드 카테고리 제작</a:t>
              </a:r>
              <a:endParaRPr lang="en-US" altLang="ko-KR" sz="1600" dirty="0" smtClean="0"/>
            </a:p>
            <a:p>
              <a:endParaRPr lang="ko-KR" altLang="en-US" sz="1600" dirty="0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398585" y="363177"/>
            <a:ext cx="9601200" cy="603978"/>
          </a:xfrm>
        </p:spPr>
        <p:txBody>
          <a:bodyPr/>
          <a:lstStyle/>
          <a:p>
            <a:r>
              <a:rPr lang="en-US" altLang="ko-KR" dirty="0" smtClean="0"/>
              <a:t>Product Rank </a:t>
            </a:r>
            <a:endParaRPr lang="ko-KR" altLang="en-US" dirty="0"/>
          </a:p>
        </p:txBody>
      </p:sp>
      <p:grpSp>
        <p:nvGrpSpPr>
          <p:cNvPr id="9" name="그룹 8"/>
          <p:cNvGrpSpPr/>
          <p:nvPr/>
        </p:nvGrpSpPr>
        <p:grpSpPr>
          <a:xfrm>
            <a:off x="0" y="1430910"/>
            <a:ext cx="3694528" cy="1952370"/>
            <a:chOff x="0" y="4729784"/>
            <a:chExt cx="3864078" cy="2128216"/>
          </a:xfrm>
        </p:grpSpPr>
        <p:pic>
          <p:nvPicPr>
            <p:cNvPr id="10" name="Picture 4" descr="C:\Users\rlack\Desktop\프로젝트 기획발표\소현이.jpg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0" y="4729784"/>
              <a:ext cx="2128216" cy="2128216"/>
            </a:xfrm>
            <a:prstGeom prst="rect">
              <a:avLst/>
            </a:prstGeom>
            <a:noFill/>
          </p:spPr>
        </p:pic>
        <p:sp>
          <p:nvSpPr>
            <p:cNvPr id="11" name="TextBox 10"/>
            <p:cNvSpPr txBox="1"/>
            <p:nvPr/>
          </p:nvSpPr>
          <p:spPr>
            <a:xfrm>
              <a:off x="1896555" y="5366376"/>
              <a:ext cx="1967523" cy="10064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 smtClean="0"/>
                <a:t>윤 소 현</a:t>
              </a:r>
              <a:endParaRPr lang="en-US" altLang="ko-KR" dirty="0" smtClean="0"/>
            </a:p>
            <a:p>
              <a:r>
                <a:rPr lang="en-US" altLang="ko-KR" dirty="0" smtClean="0"/>
                <a:t>- </a:t>
              </a:r>
              <a:r>
                <a:rPr lang="ko-KR" altLang="en-US" dirty="0" smtClean="0"/>
                <a:t>상품 추천 알고리즘 설계 </a:t>
              </a:r>
              <a:endParaRPr lang="ko-KR" altLang="en-US" dirty="0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4178105" y="407963"/>
            <a:ext cx="766220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Char char="-"/>
            </a:pPr>
            <a:r>
              <a:rPr lang="ko-KR" altLang="en-US" sz="2400" dirty="0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회원의 피부타입</a:t>
            </a:r>
            <a:r>
              <a:rPr lang="en-US" altLang="ko-KR" sz="2400" dirty="0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2400" dirty="0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트러블 항목과</a:t>
            </a:r>
            <a:r>
              <a:rPr lang="en-US" altLang="ko-KR" sz="2400" dirty="0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2400" dirty="0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제품의 항목을 </a:t>
            </a:r>
            <a:r>
              <a:rPr lang="ko-KR" altLang="en-US" sz="2400" dirty="0" err="1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매칭</a:t>
            </a:r>
            <a:r>
              <a:rPr lang="ko-KR" altLang="en-US" sz="2400" dirty="0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endParaRPr lang="en-US" altLang="ko-KR" sz="2400" dirty="0" smtClean="0">
              <a:solidFill>
                <a:srgbClr val="C00000"/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buFontTx/>
              <a:buChar char="-"/>
            </a:pPr>
            <a:endParaRPr lang="en-US" altLang="ko-KR" sz="2400" dirty="0" smtClean="0">
              <a:solidFill>
                <a:srgbClr val="C00000"/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buFontTx/>
              <a:buChar char="-"/>
            </a:pPr>
            <a:r>
              <a:rPr lang="en-US" altLang="ko-KR" sz="2400" dirty="0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2400" dirty="0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매칭된 제품 중 </a:t>
            </a:r>
            <a:r>
              <a:rPr lang="en-US" altLang="ko-KR" sz="2400" dirty="0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2400" dirty="0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좋아요 횟수가 제일 높은 상품을 맨 먼저 출력 </a:t>
            </a:r>
            <a:endParaRPr lang="ko-KR" altLang="en-US" sz="2400" dirty="0">
              <a:solidFill>
                <a:srgbClr val="C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0" y="3565405"/>
            <a:ext cx="3584003" cy="2128216"/>
            <a:chOff x="3567911" y="2116433"/>
            <a:chExt cx="3584003" cy="2128216"/>
          </a:xfrm>
        </p:grpSpPr>
        <p:pic>
          <p:nvPicPr>
            <p:cNvPr id="14" name="Picture 6" descr="C:\Users\rlack\Desktop\프로젝트 기획발표\종찬이.jp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3567911" y="2116433"/>
              <a:ext cx="2128216" cy="2128216"/>
            </a:xfrm>
            <a:prstGeom prst="rect">
              <a:avLst/>
            </a:prstGeom>
            <a:noFill/>
          </p:spPr>
        </p:pic>
        <p:sp>
          <p:nvSpPr>
            <p:cNvPr id="15" name="TextBox 14"/>
            <p:cNvSpPr txBox="1"/>
            <p:nvPr/>
          </p:nvSpPr>
          <p:spPr>
            <a:xfrm>
              <a:off x="5348377" y="2530929"/>
              <a:ext cx="180353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 smtClean="0"/>
                <a:t>김 종 찬</a:t>
              </a:r>
              <a:endParaRPr lang="en-US" altLang="ko-KR" b="1" dirty="0" smtClean="0"/>
            </a:p>
            <a:p>
              <a:r>
                <a:rPr lang="en-US" altLang="ko-KR" dirty="0" smtClean="0"/>
                <a:t>- </a:t>
              </a:r>
              <a:r>
                <a:rPr lang="ko-KR" altLang="en-US" dirty="0" smtClean="0"/>
                <a:t>상품 추천 알고리즘 설계</a:t>
              </a:r>
              <a:endParaRPr lang="en-US" altLang="ko-KR" dirty="0" smtClean="0"/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4310869" y="2011680"/>
            <a:ext cx="7219950" cy="3334043"/>
            <a:chOff x="4131943" y="2039815"/>
            <a:chExt cx="7219950" cy="3334043"/>
          </a:xfrm>
        </p:grpSpPr>
        <p:pic>
          <p:nvPicPr>
            <p:cNvPr id="14338" name="Picture 2"/>
            <p:cNvPicPr>
              <a:picLocks noChangeAspect="1" noChangeArrowheads="1"/>
            </p:cNvPicPr>
            <p:nvPr/>
          </p:nvPicPr>
          <p:blipFill>
            <a:blip r:embed="rId4"/>
            <a:srcRect b="48680"/>
            <a:stretch>
              <a:fillRect/>
            </a:stretch>
          </p:blipFill>
          <p:spPr bwMode="auto">
            <a:xfrm>
              <a:off x="4131943" y="2121729"/>
              <a:ext cx="7219950" cy="305518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8" name="직사각형 17"/>
            <p:cNvSpPr/>
            <p:nvPr/>
          </p:nvSpPr>
          <p:spPr>
            <a:xfrm>
              <a:off x="8314006" y="2039815"/>
              <a:ext cx="1406769" cy="3334043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3338292" y="4867422"/>
            <a:ext cx="5200797" cy="1990578"/>
            <a:chOff x="3155412" y="4867422"/>
            <a:chExt cx="5200797" cy="1990578"/>
          </a:xfrm>
        </p:grpSpPr>
        <p:pic>
          <p:nvPicPr>
            <p:cNvPr id="14340" name="Picture 4"/>
            <p:cNvPicPr>
              <a:picLocks noChangeAspect="1" noChangeArrowheads="1"/>
            </p:cNvPicPr>
            <p:nvPr/>
          </p:nvPicPr>
          <p:blipFill>
            <a:blip r:embed="rId5"/>
            <a:srcRect t="13535" b="38617"/>
            <a:stretch>
              <a:fillRect/>
            </a:stretch>
          </p:blipFill>
          <p:spPr bwMode="auto">
            <a:xfrm>
              <a:off x="3155412" y="4867422"/>
              <a:ext cx="5200797" cy="17865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9" name="직사각형 18"/>
            <p:cNvSpPr/>
            <p:nvPr/>
          </p:nvSpPr>
          <p:spPr>
            <a:xfrm>
              <a:off x="5821680" y="4867422"/>
              <a:ext cx="2464191" cy="1990578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398585" y="363177"/>
            <a:ext cx="9601200" cy="603978"/>
          </a:xfrm>
        </p:spPr>
        <p:txBody>
          <a:bodyPr/>
          <a:lstStyle/>
          <a:p>
            <a:r>
              <a:rPr lang="en-US" altLang="ko-KR" dirty="0" smtClean="0"/>
              <a:t>Product Rank </a:t>
            </a:r>
            <a:endParaRPr lang="ko-KR" altLang="en-US" dirty="0"/>
          </a:p>
        </p:txBody>
      </p:sp>
      <p:grpSp>
        <p:nvGrpSpPr>
          <p:cNvPr id="2" name="그룹 8"/>
          <p:cNvGrpSpPr/>
          <p:nvPr/>
        </p:nvGrpSpPr>
        <p:grpSpPr>
          <a:xfrm>
            <a:off x="0" y="1430910"/>
            <a:ext cx="3694528" cy="1952370"/>
            <a:chOff x="0" y="4729784"/>
            <a:chExt cx="3864078" cy="2128216"/>
          </a:xfrm>
        </p:grpSpPr>
        <p:pic>
          <p:nvPicPr>
            <p:cNvPr id="10" name="Picture 4" descr="C:\Users\rlack\Desktop\프로젝트 기획발표\소현이.jpg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0" y="4729784"/>
              <a:ext cx="2128216" cy="2128216"/>
            </a:xfrm>
            <a:prstGeom prst="rect">
              <a:avLst/>
            </a:prstGeom>
            <a:noFill/>
          </p:spPr>
        </p:pic>
        <p:sp>
          <p:nvSpPr>
            <p:cNvPr id="11" name="TextBox 10"/>
            <p:cNvSpPr txBox="1"/>
            <p:nvPr/>
          </p:nvSpPr>
          <p:spPr>
            <a:xfrm>
              <a:off x="1896555" y="5366376"/>
              <a:ext cx="1967523" cy="10064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 smtClean="0"/>
                <a:t>윤 소 현</a:t>
              </a:r>
              <a:endParaRPr lang="en-US" altLang="ko-KR" dirty="0" smtClean="0"/>
            </a:p>
            <a:p>
              <a:r>
                <a:rPr lang="en-US" altLang="ko-KR" dirty="0" smtClean="0"/>
                <a:t>- </a:t>
              </a:r>
              <a:r>
                <a:rPr lang="ko-KR" altLang="en-US" dirty="0" smtClean="0"/>
                <a:t>상품 추천 알고리즘 설계 </a:t>
              </a:r>
              <a:endParaRPr lang="ko-KR" altLang="en-US" dirty="0"/>
            </a:p>
          </p:txBody>
        </p:sp>
      </p:grpSp>
      <p:grpSp>
        <p:nvGrpSpPr>
          <p:cNvPr id="3" name="그룹 12"/>
          <p:cNvGrpSpPr/>
          <p:nvPr/>
        </p:nvGrpSpPr>
        <p:grpSpPr>
          <a:xfrm>
            <a:off x="0" y="3565405"/>
            <a:ext cx="3584003" cy="2128216"/>
            <a:chOff x="3567911" y="2116433"/>
            <a:chExt cx="3584003" cy="2128216"/>
          </a:xfrm>
        </p:grpSpPr>
        <p:pic>
          <p:nvPicPr>
            <p:cNvPr id="14" name="Picture 6" descr="C:\Users\rlack\Desktop\프로젝트 기획발표\종찬이.jp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3567911" y="2116433"/>
              <a:ext cx="2128216" cy="2128216"/>
            </a:xfrm>
            <a:prstGeom prst="rect">
              <a:avLst/>
            </a:prstGeom>
            <a:noFill/>
          </p:spPr>
        </p:pic>
        <p:sp>
          <p:nvSpPr>
            <p:cNvPr id="15" name="TextBox 14"/>
            <p:cNvSpPr txBox="1"/>
            <p:nvPr/>
          </p:nvSpPr>
          <p:spPr>
            <a:xfrm>
              <a:off x="5348377" y="2530929"/>
              <a:ext cx="180353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 smtClean="0"/>
                <a:t>김 종 찬</a:t>
              </a:r>
              <a:endParaRPr lang="en-US" altLang="ko-KR" b="1" dirty="0" smtClean="0"/>
            </a:p>
            <a:p>
              <a:r>
                <a:rPr lang="en-US" altLang="ko-KR" dirty="0" smtClean="0"/>
                <a:t>- </a:t>
              </a:r>
              <a:r>
                <a:rPr lang="ko-KR" altLang="en-US" dirty="0" smtClean="0"/>
                <a:t>상품 추천 알고리즘 설계</a:t>
              </a:r>
              <a:endParaRPr lang="en-US" altLang="ko-KR" dirty="0" smtClean="0"/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4523790" y="491490"/>
            <a:ext cx="6420876" cy="2075717"/>
            <a:chOff x="4087691" y="618099"/>
            <a:chExt cx="6420876" cy="2075717"/>
          </a:xfrm>
        </p:grpSpPr>
        <p:pic>
          <p:nvPicPr>
            <p:cNvPr id="15362" name="Picture 2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4087691" y="618099"/>
              <a:ext cx="3510172" cy="19984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5363" name="Picture 3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7672607" y="731666"/>
              <a:ext cx="2835960" cy="19621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488129" y="2974878"/>
            <a:ext cx="8703872" cy="36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6" name="TextBox 15"/>
          <p:cNvSpPr txBox="1"/>
          <p:nvPr/>
        </p:nvSpPr>
        <p:spPr>
          <a:xfrm>
            <a:off x="8370277" y="3348111"/>
            <a:ext cx="31511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solidFill>
                  <a:srgbClr val="C00000"/>
                </a:solidFill>
              </a:rPr>
              <a:t>dbMgr.py</a:t>
            </a:r>
            <a:endParaRPr lang="ko-KR" altLang="en-US" sz="2800" dirty="0">
              <a:solidFill>
                <a:srgbClr val="C0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398585" y="363177"/>
            <a:ext cx="9601200" cy="603978"/>
          </a:xfrm>
        </p:spPr>
        <p:txBody>
          <a:bodyPr/>
          <a:lstStyle/>
          <a:p>
            <a:r>
              <a:rPr lang="en-US" altLang="ko-KR" dirty="0" smtClean="0"/>
              <a:t>Hit up</a:t>
            </a:r>
            <a:endParaRPr lang="ko-KR" altLang="en-US" dirty="0"/>
          </a:p>
        </p:txBody>
      </p:sp>
      <p:grpSp>
        <p:nvGrpSpPr>
          <p:cNvPr id="2" name="그룹 8"/>
          <p:cNvGrpSpPr/>
          <p:nvPr/>
        </p:nvGrpSpPr>
        <p:grpSpPr>
          <a:xfrm>
            <a:off x="0" y="3906824"/>
            <a:ext cx="3694528" cy="1952370"/>
            <a:chOff x="0" y="4729784"/>
            <a:chExt cx="3864078" cy="2128216"/>
          </a:xfrm>
        </p:grpSpPr>
        <p:pic>
          <p:nvPicPr>
            <p:cNvPr id="10" name="Picture 4" descr="C:\Users\rlack\Desktop\프로젝트 기획발표\소현이.jpg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0" y="4729784"/>
              <a:ext cx="2128216" cy="2128216"/>
            </a:xfrm>
            <a:prstGeom prst="rect">
              <a:avLst/>
            </a:prstGeom>
            <a:noFill/>
          </p:spPr>
        </p:pic>
        <p:sp>
          <p:nvSpPr>
            <p:cNvPr id="11" name="TextBox 10"/>
            <p:cNvSpPr txBox="1"/>
            <p:nvPr/>
          </p:nvSpPr>
          <p:spPr>
            <a:xfrm>
              <a:off x="1896555" y="5366376"/>
              <a:ext cx="1967523" cy="10064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 smtClean="0"/>
                <a:t>윤 소 현</a:t>
              </a:r>
              <a:endParaRPr lang="en-US" altLang="ko-KR" dirty="0" smtClean="0"/>
            </a:p>
            <a:p>
              <a:r>
                <a:rPr lang="en-US" altLang="ko-KR" dirty="0" smtClean="0"/>
                <a:t>- </a:t>
              </a:r>
              <a:r>
                <a:rPr lang="ko-KR" altLang="en-US" dirty="0" smtClean="0"/>
                <a:t>상품 추천 알고리즘 설계 </a:t>
              </a:r>
              <a:endParaRPr lang="ko-KR" altLang="en-US" dirty="0"/>
            </a:p>
          </p:txBody>
        </p:sp>
      </p:grp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/>
          <a:srcRect l="49439" r="19483"/>
          <a:stretch>
            <a:fillRect/>
          </a:stretch>
        </p:blipFill>
        <p:spPr bwMode="auto">
          <a:xfrm>
            <a:off x="3727938" y="196948"/>
            <a:ext cx="6893170" cy="3282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" name="직사각형 12"/>
          <p:cNvSpPr/>
          <p:nvPr/>
        </p:nvSpPr>
        <p:spPr>
          <a:xfrm>
            <a:off x="9720775" y="0"/>
            <a:ext cx="1083213" cy="3545058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4"/>
          <p:cNvGrpSpPr/>
          <p:nvPr/>
        </p:nvGrpSpPr>
        <p:grpSpPr>
          <a:xfrm>
            <a:off x="0" y="1497021"/>
            <a:ext cx="3806249" cy="1902927"/>
            <a:chOff x="0" y="3026882"/>
            <a:chExt cx="3806249" cy="1902927"/>
          </a:xfrm>
        </p:grpSpPr>
        <p:pic>
          <p:nvPicPr>
            <p:cNvPr id="18" name="Picture 3" descr="C:\Users\rlack\Desktop\프로젝트 기획발표\혜린.jpg"/>
            <p:cNvPicPr>
              <a:picLocks noChangeAspect="1" noChangeArrowheads="1"/>
            </p:cNvPicPr>
            <p:nvPr/>
          </p:nvPicPr>
          <p:blipFill>
            <a:blip r:embed="rId4"/>
            <a:srcRect b="10586"/>
            <a:stretch>
              <a:fillRect/>
            </a:stretch>
          </p:blipFill>
          <p:spPr bwMode="auto">
            <a:xfrm>
              <a:off x="0" y="3026882"/>
              <a:ext cx="2128216" cy="1902927"/>
            </a:xfrm>
            <a:prstGeom prst="rect">
              <a:avLst/>
            </a:prstGeom>
            <a:noFill/>
          </p:spPr>
        </p:pic>
        <p:sp>
          <p:nvSpPr>
            <p:cNvPr id="19" name="TextBox 18"/>
            <p:cNvSpPr txBox="1"/>
            <p:nvPr/>
          </p:nvSpPr>
          <p:spPr>
            <a:xfrm>
              <a:off x="1977449" y="3514666"/>
              <a:ext cx="182880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 smtClean="0"/>
                <a:t>김 </a:t>
              </a:r>
              <a:r>
                <a:rPr lang="ko-KR" altLang="en-US" b="1" dirty="0" err="1" smtClean="0"/>
                <a:t>혜</a:t>
              </a:r>
              <a:r>
                <a:rPr lang="ko-KR" altLang="en-US" b="1" dirty="0" smtClean="0"/>
                <a:t> 린</a:t>
              </a:r>
              <a:endParaRPr lang="en-US" altLang="ko-KR" b="1" dirty="0" smtClean="0"/>
            </a:p>
            <a:p>
              <a:endParaRPr lang="en-US" altLang="ko-KR" dirty="0" smtClean="0"/>
            </a:p>
            <a:p>
              <a:r>
                <a:rPr lang="ko-KR" altLang="en-US" dirty="0" smtClean="0"/>
                <a:t>회원가입 및 로그인</a:t>
              </a:r>
              <a:endParaRPr lang="en-US" altLang="ko-KR" dirty="0" smtClean="0"/>
            </a:p>
          </p:txBody>
        </p:sp>
      </p:grp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280535" y="3678851"/>
            <a:ext cx="6340573" cy="3010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14872" y="168812"/>
            <a:ext cx="5488452" cy="39736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398585" y="363177"/>
            <a:ext cx="9601200" cy="603978"/>
          </a:xfrm>
        </p:spPr>
        <p:txBody>
          <a:bodyPr/>
          <a:lstStyle/>
          <a:p>
            <a:r>
              <a:rPr lang="en-US" altLang="ko-KR" dirty="0" smtClean="0"/>
              <a:t>Hit up</a:t>
            </a:r>
            <a:endParaRPr lang="ko-KR" altLang="en-US" dirty="0"/>
          </a:p>
        </p:txBody>
      </p:sp>
      <p:grpSp>
        <p:nvGrpSpPr>
          <p:cNvPr id="2" name="그룹 8"/>
          <p:cNvGrpSpPr/>
          <p:nvPr/>
        </p:nvGrpSpPr>
        <p:grpSpPr>
          <a:xfrm>
            <a:off x="0" y="3906824"/>
            <a:ext cx="3694528" cy="1952370"/>
            <a:chOff x="0" y="4729784"/>
            <a:chExt cx="3864078" cy="2128216"/>
          </a:xfrm>
        </p:grpSpPr>
        <p:pic>
          <p:nvPicPr>
            <p:cNvPr id="10" name="Picture 4" descr="C:\Users\rlack\Desktop\프로젝트 기획발표\소현이.jp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0" y="4729784"/>
              <a:ext cx="2128216" cy="2128216"/>
            </a:xfrm>
            <a:prstGeom prst="rect">
              <a:avLst/>
            </a:prstGeom>
            <a:noFill/>
          </p:spPr>
        </p:pic>
        <p:sp>
          <p:nvSpPr>
            <p:cNvPr id="11" name="TextBox 10"/>
            <p:cNvSpPr txBox="1"/>
            <p:nvPr/>
          </p:nvSpPr>
          <p:spPr>
            <a:xfrm>
              <a:off x="1896555" y="5366376"/>
              <a:ext cx="1967523" cy="10064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 smtClean="0"/>
                <a:t>윤 소 현</a:t>
              </a:r>
              <a:endParaRPr lang="en-US" altLang="ko-KR" dirty="0" smtClean="0"/>
            </a:p>
            <a:p>
              <a:r>
                <a:rPr lang="en-US" altLang="ko-KR" dirty="0" smtClean="0"/>
                <a:t>- </a:t>
              </a:r>
              <a:r>
                <a:rPr lang="ko-KR" altLang="en-US" dirty="0" smtClean="0"/>
                <a:t>상품 추천 알고리즘 설계 </a:t>
              </a:r>
              <a:endParaRPr lang="ko-KR" altLang="en-US" dirty="0"/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6288259" y="407964"/>
            <a:ext cx="2405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srgbClr val="C00000"/>
                </a:solidFill>
              </a:rPr>
              <a:t>dbMgr.py</a:t>
            </a:r>
            <a:endParaRPr lang="ko-KR" altLang="en-US" sz="2400" dirty="0">
              <a:solidFill>
                <a:srgbClr val="C00000"/>
              </a:solidFill>
            </a:endParaRPr>
          </a:p>
        </p:txBody>
      </p:sp>
      <p:grpSp>
        <p:nvGrpSpPr>
          <p:cNvPr id="3" name="그룹 4"/>
          <p:cNvGrpSpPr/>
          <p:nvPr/>
        </p:nvGrpSpPr>
        <p:grpSpPr>
          <a:xfrm>
            <a:off x="0" y="1497021"/>
            <a:ext cx="3806249" cy="1902927"/>
            <a:chOff x="0" y="3026882"/>
            <a:chExt cx="3806249" cy="1902927"/>
          </a:xfrm>
        </p:grpSpPr>
        <p:pic>
          <p:nvPicPr>
            <p:cNvPr id="18" name="Picture 3" descr="C:\Users\rlack\Desktop\프로젝트 기획발표\혜린.jpg"/>
            <p:cNvPicPr>
              <a:picLocks noChangeAspect="1" noChangeArrowheads="1"/>
            </p:cNvPicPr>
            <p:nvPr/>
          </p:nvPicPr>
          <p:blipFill>
            <a:blip r:embed="rId4"/>
            <a:srcRect b="10586"/>
            <a:stretch>
              <a:fillRect/>
            </a:stretch>
          </p:blipFill>
          <p:spPr bwMode="auto">
            <a:xfrm>
              <a:off x="0" y="3026882"/>
              <a:ext cx="2128216" cy="1902927"/>
            </a:xfrm>
            <a:prstGeom prst="rect">
              <a:avLst/>
            </a:prstGeom>
            <a:noFill/>
          </p:spPr>
        </p:pic>
        <p:sp>
          <p:nvSpPr>
            <p:cNvPr id="19" name="TextBox 18"/>
            <p:cNvSpPr txBox="1"/>
            <p:nvPr/>
          </p:nvSpPr>
          <p:spPr>
            <a:xfrm>
              <a:off x="1977449" y="3514666"/>
              <a:ext cx="182880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 smtClean="0"/>
                <a:t>김 </a:t>
              </a:r>
              <a:r>
                <a:rPr lang="ko-KR" altLang="en-US" b="1" dirty="0" err="1" smtClean="0"/>
                <a:t>혜</a:t>
              </a:r>
              <a:r>
                <a:rPr lang="ko-KR" altLang="en-US" b="1" dirty="0" smtClean="0"/>
                <a:t> 린</a:t>
              </a:r>
              <a:endParaRPr lang="en-US" altLang="ko-KR" b="1" dirty="0" smtClean="0"/>
            </a:p>
            <a:p>
              <a:endParaRPr lang="en-US" altLang="ko-KR" dirty="0" smtClean="0"/>
            </a:p>
            <a:p>
              <a:r>
                <a:rPr lang="ko-KR" altLang="en-US" dirty="0" smtClean="0"/>
                <a:t>회원가입 및 로그인</a:t>
              </a:r>
              <a:endParaRPr lang="en-US" altLang="ko-KR" dirty="0" smtClean="0"/>
            </a:p>
          </p:txBody>
        </p:sp>
      </p:grp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671668" y="4181475"/>
            <a:ext cx="8520332" cy="2676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/>
          <a:srcRect b="3450"/>
          <a:stretch>
            <a:fillRect/>
          </a:stretch>
        </p:blipFill>
        <p:spPr bwMode="auto">
          <a:xfrm>
            <a:off x="267286" y="1789089"/>
            <a:ext cx="9864876" cy="4808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4" name="그룹 3"/>
          <p:cNvGrpSpPr/>
          <p:nvPr/>
        </p:nvGrpSpPr>
        <p:grpSpPr>
          <a:xfrm>
            <a:off x="4079631" y="0"/>
            <a:ext cx="3446585" cy="1814731"/>
            <a:chOff x="3615949" y="4256255"/>
            <a:chExt cx="3650480" cy="2128216"/>
          </a:xfrm>
        </p:grpSpPr>
        <p:pic>
          <p:nvPicPr>
            <p:cNvPr id="5" name="Picture 5" descr="C:\Users\rlack\Desktop\프로젝트 기획발표\수민.jp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3615949" y="4256255"/>
              <a:ext cx="2128216" cy="2128216"/>
            </a:xfrm>
            <a:prstGeom prst="rect">
              <a:avLst/>
            </a:prstGeom>
            <a:noFill/>
          </p:spPr>
        </p:pic>
        <p:sp>
          <p:nvSpPr>
            <p:cNvPr id="6" name="TextBox 5"/>
            <p:cNvSpPr txBox="1"/>
            <p:nvPr/>
          </p:nvSpPr>
          <p:spPr>
            <a:xfrm>
              <a:off x="5514034" y="4779824"/>
              <a:ext cx="1752395" cy="12106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 smtClean="0"/>
                <a:t>김 수 민</a:t>
              </a:r>
              <a:endParaRPr lang="en-US" altLang="ko-KR" b="1" dirty="0" smtClean="0"/>
            </a:p>
            <a:p>
              <a:r>
                <a:rPr lang="ko-KR" altLang="en-US" dirty="0" smtClean="0"/>
                <a:t>웹 디자인 설계</a:t>
              </a:r>
              <a:endParaRPr lang="en-US" altLang="ko-KR" dirty="0" smtClean="0"/>
            </a:p>
            <a:p>
              <a:endParaRPr lang="en-US" altLang="ko-KR" dirty="0" smtClean="0"/>
            </a:p>
            <a:p>
              <a:endParaRPr lang="ko-KR" altLang="en-US" dirty="0"/>
            </a:p>
          </p:txBody>
        </p:sp>
      </p:grpSp>
      <p:grpSp>
        <p:nvGrpSpPr>
          <p:cNvPr id="7" name="그룹 8"/>
          <p:cNvGrpSpPr/>
          <p:nvPr/>
        </p:nvGrpSpPr>
        <p:grpSpPr>
          <a:xfrm>
            <a:off x="7962314" y="0"/>
            <a:ext cx="3305908" cy="1800665"/>
            <a:chOff x="0" y="4729784"/>
            <a:chExt cx="3864078" cy="2128216"/>
          </a:xfrm>
        </p:grpSpPr>
        <p:pic>
          <p:nvPicPr>
            <p:cNvPr id="8" name="Picture 4" descr="C:\Users\rlack\Desktop\프로젝트 기획발표\소현이.jpg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0" y="4729784"/>
              <a:ext cx="2128216" cy="2128216"/>
            </a:xfrm>
            <a:prstGeom prst="rect">
              <a:avLst/>
            </a:prstGeom>
            <a:noFill/>
          </p:spPr>
        </p:pic>
        <p:sp>
          <p:nvSpPr>
            <p:cNvPr id="9" name="TextBox 8"/>
            <p:cNvSpPr txBox="1"/>
            <p:nvPr/>
          </p:nvSpPr>
          <p:spPr>
            <a:xfrm>
              <a:off x="1896555" y="5366376"/>
              <a:ext cx="1967523" cy="10064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 smtClean="0"/>
                <a:t>윤 소 현</a:t>
              </a:r>
              <a:endParaRPr lang="en-US" altLang="ko-KR" dirty="0" smtClean="0"/>
            </a:p>
            <a:p>
              <a:r>
                <a:rPr lang="en-US" altLang="ko-KR" dirty="0" smtClean="0"/>
                <a:t>- </a:t>
              </a:r>
              <a:r>
                <a:rPr lang="ko-KR" altLang="en-US" dirty="0" smtClean="0"/>
                <a:t>상품 추천 알고리즘 설계 </a:t>
              </a:r>
              <a:endParaRPr lang="ko-KR" altLang="en-US" dirty="0"/>
            </a:p>
          </p:txBody>
        </p:sp>
      </p:grpSp>
      <p:sp>
        <p:nvSpPr>
          <p:cNvPr id="10" name="제목 1"/>
          <p:cNvSpPr>
            <a:spLocks noGrp="1"/>
          </p:cNvSpPr>
          <p:nvPr>
            <p:ph type="title"/>
          </p:nvPr>
        </p:nvSpPr>
        <p:spPr>
          <a:xfrm>
            <a:off x="398585" y="363177"/>
            <a:ext cx="9601200" cy="603978"/>
          </a:xfrm>
        </p:spPr>
        <p:txBody>
          <a:bodyPr/>
          <a:lstStyle/>
          <a:p>
            <a:r>
              <a:rPr lang="en-US" altLang="ko-KR" dirty="0" smtClean="0"/>
              <a:t>Rank Page</a:t>
            </a:r>
            <a:endParaRPr lang="ko-KR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398585" y="363177"/>
            <a:ext cx="9601200" cy="603978"/>
          </a:xfrm>
        </p:spPr>
        <p:txBody>
          <a:bodyPr/>
          <a:lstStyle/>
          <a:p>
            <a:r>
              <a:rPr lang="en-US" altLang="ko-KR" dirty="0" smtClean="0"/>
              <a:t>Product Category 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178105" y="407963"/>
            <a:ext cx="76622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Char char="-"/>
            </a:pPr>
            <a:r>
              <a:rPr lang="en-US" altLang="ko-KR" sz="2400" dirty="0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2400" dirty="0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제품의 특성에 따라 분류 </a:t>
            </a:r>
            <a:endParaRPr lang="en-US" altLang="ko-KR" sz="2400" dirty="0" smtClean="0">
              <a:solidFill>
                <a:srgbClr val="C00000"/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buFontTx/>
              <a:buChar char="-"/>
            </a:pPr>
            <a:endParaRPr lang="en-US" altLang="ko-KR" sz="2400" dirty="0" smtClean="0">
              <a:solidFill>
                <a:srgbClr val="C00000"/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buFontTx/>
              <a:buChar char="-"/>
            </a:pPr>
            <a:r>
              <a:rPr lang="en-US" altLang="ko-KR" sz="2400" dirty="0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2400" dirty="0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제품의 가격이나</a:t>
            </a:r>
            <a:r>
              <a:rPr lang="en-US" altLang="ko-KR" sz="2400" dirty="0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2400" dirty="0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추천수에 따라</a:t>
            </a:r>
            <a:r>
              <a:rPr lang="en-US" altLang="ko-KR" sz="2400" dirty="0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2400" dirty="0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상품을 정렬</a:t>
            </a:r>
            <a:endParaRPr lang="ko-KR" altLang="en-US" sz="2400" dirty="0">
              <a:solidFill>
                <a:srgbClr val="C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0" y="1286005"/>
            <a:ext cx="3806249" cy="1902927"/>
            <a:chOff x="0" y="3026882"/>
            <a:chExt cx="3806249" cy="1902927"/>
          </a:xfrm>
        </p:grpSpPr>
        <p:pic>
          <p:nvPicPr>
            <p:cNvPr id="17" name="Picture 3" descr="C:\Users\rlack\Desktop\프로젝트 기획발표\혜린.jpg"/>
            <p:cNvPicPr>
              <a:picLocks noChangeAspect="1" noChangeArrowheads="1"/>
            </p:cNvPicPr>
            <p:nvPr/>
          </p:nvPicPr>
          <p:blipFill>
            <a:blip r:embed="rId2"/>
            <a:srcRect b="10586"/>
            <a:stretch>
              <a:fillRect/>
            </a:stretch>
          </p:blipFill>
          <p:spPr bwMode="auto">
            <a:xfrm>
              <a:off x="0" y="3026882"/>
              <a:ext cx="2128216" cy="1902927"/>
            </a:xfrm>
            <a:prstGeom prst="rect">
              <a:avLst/>
            </a:prstGeom>
            <a:noFill/>
          </p:spPr>
        </p:pic>
        <p:sp>
          <p:nvSpPr>
            <p:cNvPr id="20" name="TextBox 19"/>
            <p:cNvSpPr txBox="1"/>
            <p:nvPr/>
          </p:nvSpPr>
          <p:spPr>
            <a:xfrm>
              <a:off x="1977449" y="3514666"/>
              <a:ext cx="182880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 smtClean="0"/>
                <a:t>김 </a:t>
              </a:r>
              <a:r>
                <a:rPr lang="ko-KR" altLang="en-US" b="1" dirty="0" err="1" smtClean="0"/>
                <a:t>혜</a:t>
              </a:r>
              <a:r>
                <a:rPr lang="ko-KR" altLang="en-US" b="1" dirty="0" smtClean="0"/>
                <a:t> 린</a:t>
              </a:r>
              <a:endParaRPr lang="en-US" altLang="ko-KR" b="1" dirty="0" smtClean="0"/>
            </a:p>
            <a:p>
              <a:r>
                <a:rPr lang="ko-KR" altLang="en-US" dirty="0" smtClean="0"/>
                <a:t>카테고리 및 정렬</a:t>
              </a:r>
              <a:endParaRPr lang="en-US" altLang="ko-KR" dirty="0" smtClean="0"/>
            </a:p>
          </p:txBody>
        </p:sp>
      </p:grp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 r="8376"/>
          <a:stretch>
            <a:fillRect/>
          </a:stretch>
        </p:blipFill>
        <p:spPr bwMode="auto">
          <a:xfrm>
            <a:off x="3682439" y="1659475"/>
            <a:ext cx="8509561" cy="4910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21" name="그룹 20"/>
          <p:cNvGrpSpPr/>
          <p:nvPr/>
        </p:nvGrpSpPr>
        <p:grpSpPr>
          <a:xfrm>
            <a:off x="0" y="3418449"/>
            <a:ext cx="3408975" cy="2128216"/>
            <a:chOff x="3628639" y="0"/>
            <a:chExt cx="3408975" cy="2128216"/>
          </a:xfrm>
        </p:grpSpPr>
        <p:pic>
          <p:nvPicPr>
            <p:cNvPr id="22" name="Picture 7" descr="C:\Users\rlack\Desktop\프로젝트 기획발표\준영이.jpg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3628639" y="0"/>
              <a:ext cx="2128216" cy="2128216"/>
            </a:xfrm>
            <a:prstGeom prst="rect">
              <a:avLst/>
            </a:prstGeom>
            <a:noFill/>
          </p:spPr>
        </p:pic>
        <p:sp>
          <p:nvSpPr>
            <p:cNvPr id="23" name="TextBox 22"/>
            <p:cNvSpPr txBox="1"/>
            <p:nvPr/>
          </p:nvSpPr>
          <p:spPr>
            <a:xfrm>
              <a:off x="5584371" y="457200"/>
              <a:ext cx="1453243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 smtClean="0"/>
                <a:t>김 준 영</a:t>
              </a:r>
              <a:endParaRPr lang="en-US" altLang="ko-KR" b="1" dirty="0" smtClean="0"/>
            </a:p>
            <a:p>
              <a:r>
                <a:rPr lang="ko-KR" altLang="en-US" dirty="0" smtClean="0"/>
                <a:t>알고리즘</a:t>
              </a:r>
              <a:endParaRPr lang="en-US" altLang="ko-KR" dirty="0" smtClean="0"/>
            </a:p>
            <a:p>
              <a:r>
                <a:rPr lang="ko-KR" altLang="en-US" dirty="0" smtClean="0"/>
                <a:t>프로젝트</a:t>
              </a:r>
              <a:endParaRPr lang="en-US" altLang="ko-KR" dirty="0" smtClean="0"/>
            </a:p>
            <a:p>
              <a:r>
                <a:rPr lang="ko-KR" altLang="en-US" dirty="0" err="1" smtClean="0"/>
                <a:t>컨설트</a:t>
              </a:r>
              <a:endParaRPr lang="ko-KR" altLang="en-US" dirty="0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48346" y="4095163"/>
            <a:ext cx="2667741" cy="25588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398585" y="363177"/>
            <a:ext cx="9601200" cy="603978"/>
          </a:xfrm>
        </p:spPr>
        <p:txBody>
          <a:bodyPr/>
          <a:lstStyle/>
          <a:p>
            <a:r>
              <a:rPr lang="en-US" altLang="ko-KR" dirty="0" smtClean="0"/>
              <a:t>Product Category </a:t>
            </a:r>
            <a:endParaRPr lang="ko-KR" altLang="en-US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939320" y="908173"/>
            <a:ext cx="7891609" cy="2790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848978" y="3914775"/>
            <a:ext cx="8039100" cy="2943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7" name="그룹 6"/>
          <p:cNvGrpSpPr/>
          <p:nvPr/>
        </p:nvGrpSpPr>
        <p:grpSpPr>
          <a:xfrm>
            <a:off x="0" y="1286005"/>
            <a:ext cx="3806249" cy="1902927"/>
            <a:chOff x="0" y="3026882"/>
            <a:chExt cx="3806249" cy="1902927"/>
          </a:xfrm>
        </p:grpSpPr>
        <p:pic>
          <p:nvPicPr>
            <p:cNvPr id="8" name="Picture 3" descr="C:\Users\rlack\Desktop\프로젝트 기획발표\혜린.jpg"/>
            <p:cNvPicPr>
              <a:picLocks noChangeAspect="1" noChangeArrowheads="1"/>
            </p:cNvPicPr>
            <p:nvPr/>
          </p:nvPicPr>
          <p:blipFill>
            <a:blip r:embed="rId5"/>
            <a:srcRect b="10586"/>
            <a:stretch>
              <a:fillRect/>
            </a:stretch>
          </p:blipFill>
          <p:spPr bwMode="auto">
            <a:xfrm>
              <a:off x="0" y="3026882"/>
              <a:ext cx="2128216" cy="1902927"/>
            </a:xfrm>
            <a:prstGeom prst="rect">
              <a:avLst/>
            </a:prstGeom>
            <a:noFill/>
          </p:spPr>
        </p:pic>
        <p:sp>
          <p:nvSpPr>
            <p:cNvPr id="9" name="TextBox 8"/>
            <p:cNvSpPr txBox="1"/>
            <p:nvPr/>
          </p:nvSpPr>
          <p:spPr>
            <a:xfrm>
              <a:off x="1977449" y="3514666"/>
              <a:ext cx="182880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 smtClean="0"/>
                <a:t>김 </a:t>
              </a:r>
              <a:r>
                <a:rPr lang="ko-KR" altLang="en-US" b="1" dirty="0" err="1" smtClean="0"/>
                <a:t>혜</a:t>
              </a:r>
              <a:r>
                <a:rPr lang="ko-KR" altLang="en-US" b="1" dirty="0" smtClean="0"/>
                <a:t> 린</a:t>
              </a:r>
              <a:endParaRPr lang="en-US" altLang="ko-KR" b="1" dirty="0" smtClean="0"/>
            </a:p>
            <a:p>
              <a:r>
                <a:rPr lang="ko-KR" altLang="en-US" dirty="0" smtClean="0"/>
                <a:t>카테고리 및 정렬</a:t>
              </a:r>
              <a:endParaRPr lang="en-US" altLang="ko-KR" dirty="0" smtClean="0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rlack\Desktop\프로젝트 기획발표\온라인판매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80799" y="2504050"/>
            <a:ext cx="6200246" cy="2785404"/>
          </a:xfrm>
          <a:prstGeom prst="rect">
            <a:avLst/>
          </a:prstGeom>
          <a:noFill/>
        </p:spPr>
      </p:pic>
      <p:pic>
        <p:nvPicPr>
          <p:cNvPr id="4" name="Picture 2" descr="C:\Users\rlack\Desktop\프로젝트 기획발표\아모레퍼시픽뉴스룸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252346" y="393506"/>
            <a:ext cx="6939654" cy="4818573"/>
          </a:xfrm>
          <a:prstGeom prst="rect">
            <a:avLst/>
          </a:prstGeom>
          <a:ln>
            <a:noFill/>
          </a:ln>
          <a:effectLst>
            <a:reflection blurRad="6350" stA="50000" endA="300" endPos="55500" dist="101600" dir="5400000" sy="-100000" algn="bl" rotWithShape="0"/>
            <a:softEdge rad="112500"/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356382" y="349109"/>
            <a:ext cx="9601200" cy="603978"/>
          </a:xfrm>
        </p:spPr>
        <p:txBody>
          <a:bodyPr/>
          <a:lstStyle/>
          <a:p>
            <a:r>
              <a:rPr lang="en-US" altLang="ko-KR" dirty="0" smtClean="0"/>
              <a:t>Comment 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516923" y="407963"/>
            <a:ext cx="83233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Char char="-"/>
            </a:pPr>
            <a:r>
              <a:rPr lang="ko-KR" altLang="en-US" sz="2400" dirty="0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2400" dirty="0" err="1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댓글을</a:t>
            </a:r>
            <a:r>
              <a:rPr lang="ko-KR" altLang="en-US" sz="2400" dirty="0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 남기면</a:t>
            </a:r>
            <a:r>
              <a:rPr lang="en-US" altLang="ko-KR" sz="2400" dirty="0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2400" dirty="0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세션 </a:t>
            </a:r>
            <a:r>
              <a:rPr lang="en-US" altLang="ko-KR" sz="2400" dirty="0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id</a:t>
            </a:r>
            <a:r>
              <a:rPr lang="ko-KR" altLang="en-US" sz="2400" dirty="0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를 가져와 상품페이지에 </a:t>
            </a:r>
            <a:r>
              <a:rPr lang="ko-KR" altLang="en-US" sz="2400" dirty="0" err="1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댓글</a:t>
            </a:r>
            <a:r>
              <a:rPr lang="ko-KR" altLang="en-US" sz="2400" dirty="0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 표시 </a:t>
            </a:r>
            <a:endParaRPr lang="ko-KR" altLang="en-US" sz="2400" dirty="0">
              <a:solidFill>
                <a:srgbClr val="C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308350" y="960608"/>
            <a:ext cx="8883650" cy="58973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3" name="그룹 12"/>
          <p:cNvGrpSpPr/>
          <p:nvPr/>
        </p:nvGrpSpPr>
        <p:grpSpPr>
          <a:xfrm>
            <a:off x="0" y="1300506"/>
            <a:ext cx="3263705" cy="2128216"/>
            <a:chOff x="3567911" y="2116433"/>
            <a:chExt cx="3263705" cy="2128216"/>
          </a:xfrm>
        </p:grpSpPr>
        <p:pic>
          <p:nvPicPr>
            <p:cNvPr id="14" name="Picture 6" descr="C:\Users\rlack\Desktop\프로젝트 기획발표\종찬이.jp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3567911" y="2116433"/>
              <a:ext cx="2128216" cy="2128216"/>
            </a:xfrm>
            <a:prstGeom prst="rect">
              <a:avLst/>
            </a:prstGeom>
            <a:noFill/>
          </p:spPr>
        </p:pic>
        <p:sp>
          <p:nvSpPr>
            <p:cNvPr id="15" name="TextBox 14"/>
            <p:cNvSpPr txBox="1"/>
            <p:nvPr/>
          </p:nvSpPr>
          <p:spPr>
            <a:xfrm>
              <a:off x="5348377" y="2530929"/>
              <a:ext cx="148323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 smtClean="0"/>
                <a:t>김 종 찬</a:t>
              </a:r>
              <a:endParaRPr lang="en-US" altLang="ko-KR" b="1" dirty="0" smtClean="0"/>
            </a:p>
            <a:p>
              <a:r>
                <a:rPr lang="ko-KR" altLang="en-US" dirty="0" err="1" smtClean="0"/>
                <a:t>댓글</a:t>
              </a:r>
              <a:r>
                <a:rPr lang="ko-KR" altLang="en-US" dirty="0" smtClean="0"/>
                <a:t> 달기 설계</a:t>
              </a:r>
              <a:endParaRPr lang="en-US" altLang="ko-KR" dirty="0" smtClean="0"/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8876714" y="2447778"/>
            <a:ext cx="24196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srgbClr val="C00000"/>
                </a:solidFill>
              </a:rPr>
              <a:t>dbMgr.py</a:t>
            </a:r>
            <a:endParaRPr lang="ko-KR" altLang="en-US" sz="2400" dirty="0">
              <a:solidFill>
                <a:srgbClr val="C00000"/>
              </a:solidFill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0" y="3727938"/>
            <a:ext cx="3446585" cy="1814731"/>
            <a:chOff x="3615949" y="4256255"/>
            <a:chExt cx="3650480" cy="2128216"/>
          </a:xfrm>
        </p:grpSpPr>
        <p:pic>
          <p:nvPicPr>
            <p:cNvPr id="21" name="Picture 5" descr="C:\Users\rlack\Desktop\프로젝트 기획발표\수민.jpg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3615949" y="4256255"/>
              <a:ext cx="2128216" cy="2128216"/>
            </a:xfrm>
            <a:prstGeom prst="rect">
              <a:avLst/>
            </a:prstGeom>
            <a:noFill/>
          </p:spPr>
        </p:pic>
        <p:sp>
          <p:nvSpPr>
            <p:cNvPr id="23" name="TextBox 22"/>
            <p:cNvSpPr txBox="1"/>
            <p:nvPr/>
          </p:nvSpPr>
          <p:spPr>
            <a:xfrm>
              <a:off x="5514034" y="4779824"/>
              <a:ext cx="1752395" cy="12106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 smtClean="0"/>
                <a:t>김 수 민</a:t>
              </a:r>
              <a:endParaRPr lang="en-US" altLang="ko-KR" b="1" dirty="0" smtClean="0"/>
            </a:p>
            <a:p>
              <a:r>
                <a:rPr lang="ko-KR" altLang="en-US" dirty="0" smtClean="0"/>
                <a:t>웹 디자인 설계</a:t>
              </a:r>
              <a:endParaRPr lang="en-US" altLang="ko-KR" dirty="0" smtClean="0"/>
            </a:p>
            <a:p>
              <a:endParaRPr lang="en-US" altLang="ko-KR" dirty="0" smtClean="0"/>
            </a:p>
            <a:p>
              <a:endParaRPr lang="ko-KR" altLang="en-US" dirty="0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62350" y="963710"/>
            <a:ext cx="8629650" cy="42554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398585" y="363177"/>
            <a:ext cx="9601200" cy="603978"/>
          </a:xfrm>
        </p:spPr>
        <p:txBody>
          <a:bodyPr/>
          <a:lstStyle/>
          <a:p>
            <a:r>
              <a:rPr lang="en-US" altLang="ko-KR" dirty="0" smtClean="0"/>
              <a:t>Comment </a:t>
            </a:r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10438228" y="1308295"/>
            <a:ext cx="1753772" cy="396709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C00000"/>
              </a:solidFill>
            </a:endParaRPr>
          </a:p>
        </p:txBody>
      </p:sp>
      <p:grpSp>
        <p:nvGrpSpPr>
          <p:cNvPr id="5" name="그룹 12"/>
          <p:cNvGrpSpPr/>
          <p:nvPr/>
        </p:nvGrpSpPr>
        <p:grpSpPr>
          <a:xfrm>
            <a:off x="0" y="1300506"/>
            <a:ext cx="3263705" cy="2128216"/>
            <a:chOff x="3567911" y="2116433"/>
            <a:chExt cx="3263705" cy="2128216"/>
          </a:xfrm>
        </p:grpSpPr>
        <p:pic>
          <p:nvPicPr>
            <p:cNvPr id="6" name="Picture 6" descr="C:\Users\rlack\Desktop\프로젝트 기획발표\종찬이.jp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3567911" y="2116433"/>
              <a:ext cx="2128216" cy="2128216"/>
            </a:xfrm>
            <a:prstGeom prst="rect">
              <a:avLst/>
            </a:prstGeom>
            <a:noFill/>
          </p:spPr>
        </p:pic>
        <p:sp>
          <p:nvSpPr>
            <p:cNvPr id="7" name="TextBox 6"/>
            <p:cNvSpPr txBox="1"/>
            <p:nvPr/>
          </p:nvSpPr>
          <p:spPr>
            <a:xfrm>
              <a:off x="5348377" y="2530929"/>
              <a:ext cx="148323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 smtClean="0"/>
                <a:t>김 종 찬</a:t>
              </a:r>
              <a:endParaRPr lang="en-US" altLang="ko-KR" b="1" dirty="0" smtClean="0"/>
            </a:p>
            <a:p>
              <a:r>
                <a:rPr lang="ko-KR" altLang="en-US" dirty="0" err="1" smtClean="0"/>
                <a:t>댓글</a:t>
              </a:r>
              <a:r>
                <a:rPr lang="ko-KR" altLang="en-US" dirty="0" smtClean="0"/>
                <a:t> 달기 설계</a:t>
              </a:r>
              <a:endParaRPr lang="en-US" altLang="ko-KR" dirty="0" smtClean="0"/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0" y="3559126"/>
            <a:ext cx="3446585" cy="1814731"/>
            <a:chOff x="3615949" y="4256255"/>
            <a:chExt cx="3650480" cy="2128216"/>
          </a:xfrm>
        </p:grpSpPr>
        <p:pic>
          <p:nvPicPr>
            <p:cNvPr id="16" name="Picture 5" descr="C:\Users\rlack\Desktop\프로젝트 기획발표\수민.jpg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3615949" y="4256255"/>
              <a:ext cx="2128216" cy="2128216"/>
            </a:xfrm>
            <a:prstGeom prst="rect">
              <a:avLst/>
            </a:prstGeom>
            <a:noFill/>
          </p:spPr>
        </p:pic>
        <p:sp>
          <p:nvSpPr>
            <p:cNvPr id="17" name="TextBox 16"/>
            <p:cNvSpPr txBox="1"/>
            <p:nvPr/>
          </p:nvSpPr>
          <p:spPr>
            <a:xfrm>
              <a:off x="5514034" y="4779824"/>
              <a:ext cx="1752395" cy="12106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 smtClean="0"/>
                <a:t>김 수 민</a:t>
              </a:r>
              <a:endParaRPr lang="en-US" altLang="ko-KR" b="1" dirty="0" smtClean="0"/>
            </a:p>
            <a:p>
              <a:r>
                <a:rPr lang="ko-KR" altLang="en-US" dirty="0" smtClean="0"/>
                <a:t>웹 디자인 설계</a:t>
              </a:r>
              <a:endParaRPr lang="en-US" altLang="ko-KR" dirty="0" smtClean="0"/>
            </a:p>
            <a:p>
              <a:endParaRPr lang="en-US" altLang="ko-KR" dirty="0" smtClean="0"/>
            </a:p>
            <a:p>
              <a:endParaRPr lang="ko-KR" altLang="en-US" dirty="0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398585" y="363177"/>
            <a:ext cx="9601200" cy="603978"/>
          </a:xfrm>
        </p:spPr>
        <p:txBody>
          <a:bodyPr/>
          <a:lstStyle/>
          <a:p>
            <a:r>
              <a:rPr lang="en-US" altLang="ko-KR" dirty="0" smtClean="0"/>
              <a:t>Product Page </a:t>
            </a:r>
            <a:endParaRPr lang="ko-KR" altLang="en-US" dirty="0"/>
          </a:p>
        </p:txBody>
      </p:sp>
      <p:grpSp>
        <p:nvGrpSpPr>
          <p:cNvPr id="5" name="그룹 12"/>
          <p:cNvGrpSpPr/>
          <p:nvPr/>
        </p:nvGrpSpPr>
        <p:grpSpPr>
          <a:xfrm>
            <a:off x="0" y="1286438"/>
            <a:ext cx="3263705" cy="2128216"/>
            <a:chOff x="3567911" y="2116433"/>
            <a:chExt cx="3263705" cy="2128216"/>
          </a:xfrm>
        </p:grpSpPr>
        <p:pic>
          <p:nvPicPr>
            <p:cNvPr id="6" name="Picture 6" descr="C:\Users\rlack\Desktop\프로젝트 기획발표\종찬이.jpg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3567911" y="2116433"/>
              <a:ext cx="2128216" cy="2128216"/>
            </a:xfrm>
            <a:prstGeom prst="rect">
              <a:avLst/>
            </a:prstGeom>
            <a:noFill/>
          </p:spPr>
        </p:pic>
        <p:sp>
          <p:nvSpPr>
            <p:cNvPr id="7" name="TextBox 6"/>
            <p:cNvSpPr txBox="1"/>
            <p:nvPr/>
          </p:nvSpPr>
          <p:spPr>
            <a:xfrm>
              <a:off x="5348377" y="2530929"/>
              <a:ext cx="148323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 smtClean="0"/>
                <a:t>김 종 찬</a:t>
              </a:r>
              <a:endParaRPr lang="en-US" altLang="ko-KR" b="1" dirty="0" smtClean="0"/>
            </a:p>
            <a:p>
              <a:r>
                <a:rPr lang="ko-KR" altLang="en-US" dirty="0" smtClean="0"/>
                <a:t>웹 디자인 설계</a:t>
              </a:r>
              <a:endParaRPr lang="en-US" altLang="ko-KR" dirty="0" smtClean="0"/>
            </a:p>
          </p:txBody>
        </p:sp>
      </p:grpSp>
      <p:grpSp>
        <p:nvGrpSpPr>
          <p:cNvPr id="11" name="그룹 8"/>
          <p:cNvGrpSpPr/>
          <p:nvPr/>
        </p:nvGrpSpPr>
        <p:grpSpPr>
          <a:xfrm>
            <a:off x="0" y="3502855"/>
            <a:ext cx="3305908" cy="1800665"/>
            <a:chOff x="0" y="4729784"/>
            <a:chExt cx="3864078" cy="2128216"/>
          </a:xfrm>
        </p:grpSpPr>
        <p:pic>
          <p:nvPicPr>
            <p:cNvPr id="12" name="Picture 4" descr="C:\Users\rlack\Desktop\프로젝트 기획발표\소현이.jp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0" y="4729784"/>
              <a:ext cx="2128216" cy="2128216"/>
            </a:xfrm>
            <a:prstGeom prst="rect">
              <a:avLst/>
            </a:prstGeom>
            <a:noFill/>
          </p:spPr>
        </p:pic>
        <p:sp>
          <p:nvSpPr>
            <p:cNvPr id="13" name="TextBox 12"/>
            <p:cNvSpPr txBox="1"/>
            <p:nvPr/>
          </p:nvSpPr>
          <p:spPr>
            <a:xfrm>
              <a:off x="1896555" y="5366376"/>
              <a:ext cx="1967523" cy="7639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 smtClean="0"/>
                <a:t>윤 소 현</a:t>
              </a:r>
              <a:endParaRPr lang="en-US" altLang="ko-KR" dirty="0" smtClean="0"/>
            </a:p>
            <a:p>
              <a:r>
                <a:rPr lang="ko-KR" altLang="en-US" dirty="0" smtClean="0"/>
                <a:t>웹 디자인 설계</a:t>
              </a:r>
              <a:endParaRPr lang="en-US" altLang="ko-KR" dirty="0" smtClean="0"/>
            </a:p>
          </p:txBody>
        </p:sp>
      </p:grp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/>
          <a:srcRect l="5928"/>
          <a:stretch>
            <a:fillRect/>
          </a:stretch>
        </p:blipFill>
        <p:spPr bwMode="auto">
          <a:xfrm>
            <a:off x="3192439" y="1172308"/>
            <a:ext cx="8999561" cy="4454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58140" y="-219808"/>
            <a:ext cx="9601200" cy="1142385"/>
          </a:xfrm>
        </p:spPr>
        <p:txBody>
          <a:bodyPr/>
          <a:lstStyle/>
          <a:p>
            <a:r>
              <a:rPr lang="en-US" altLang="ko-KR" dirty="0" smtClean="0"/>
              <a:t>View</a:t>
            </a:r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2562050" y="449041"/>
            <a:ext cx="9112018" cy="4079000"/>
            <a:chOff x="2814671" y="1636152"/>
            <a:chExt cx="9049716" cy="3995614"/>
          </a:xfrm>
        </p:grpSpPr>
        <p:grpSp>
          <p:nvGrpSpPr>
            <p:cNvPr id="4" name="그룹 3"/>
            <p:cNvGrpSpPr/>
            <p:nvPr/>
          </p:nvGrpSpPr>
          <p:grpSpPr>
            <a:xfrm>
              <a:off x="2814671" y="1636152"/>
              <a:ext cx="6528216" cy="3995614"/>
              <a:chOff x="1212431" y="790269"/>
              <a:chExt cx="5722066" cy="5111229"/>
            </a:xfrm>
          </p:grpSpPr>
          <p:sp>
            <p:nvSpPr>
              <p:cNvPr id="11" name="직사각형 10"/>
              <p:cNvSpPr/>
              <p:nvPr/>
            </p:nvSpPr>
            <p:spPr>
              <a:xfrm>
                <a:off x="1212431" y="1373394"/>
                <a:ext cx="2592288" cy="298568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2060"/>
                </a:solidFill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altLang="ko-KR" b="1" dirty="0" smtClean="0"/>
              </a:p>
              <a:p>
                <a:pPr algn="ctr"/>
                <a:endParaRPr lang="en-US" altLang="ko-KR" dirty="0"/>
              </a:p>
              <a:p>
                <a:pPr algn="ctr"/>
                <a:endParaRPr lang="en-US" altLang="ko-KR" dirty="0" smtClean="0"/>
              </a:p>
              <a:p>
                <a:pPr algn="ctr"/>
                <a:endParaRPr lang="en-US" altLang="ko-KR" dirty="0"/>
              </a:p>
              <a:p>
                <a:pPr algn="ctr"/>
                <a:endParaRPr lang="ko-KR" altLang="en-US" dirty="0"/>
              </a:p>
            </p:txBody>
          </p:sp>
          <p:sp>
            <p:nvSpPr>
              <p:cNvPr id="12" name="직사각형 11"/>
              <p:cNvSpPr/>
              <p:nvPr/>
            </p:nvSpPr>
            <p:spPr>
              <a:xfrm>
                <a:off x="4656323" y="790269"/>
                <a:ext cx="2232248" cy="2664295"/>
              </a:xfrm>
              <a:prstGeom prst="rect">
                <a:avLst/>
              </a:prstGeom>
              <a:ln>
                <a:solidFill>
                  <a:srgbClr val="002060"/>
                </a:solidFill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a</a:t>
                </a:r>
                <a:r>
                  <a:rPr lang="en-US" altLang="ko-KR" dirty="0" smtClean="0"/>
                  <a:t>ge, sex, </a:t>
                </a:r>
                <a:r>
                  <a:rPr lang="en-US" altLang="ko-KR" dirty="0" err="1" smtClean="0"/>
                  <a:t>m_type</a:t>
                </a:r>
                <a:r>
                  <a:rPr lang="en-US" altLang="ko-KR" dirty="0" smtClean="0"/>
                  <a:t>, </a:t>
                </a:r>
                <a:r>
                  <a:rPr lang="en-US" altLang="ko-KR" dirty="0" err="1" smtClean="0"/>
                  <a:t>m_trouble</a:t>
                </a:r>
                <a:r>
                  <a:rPr lang="en-US" altLang="ko-KR" dirty="0" smtClean="0"/>
                  <a:t>, </a:t>
                </a:r>
                <a:r>
                  <a:rPr lang="en-US" altLang="ko-KR" dirty="0" err="1" smtClean="0"/>
                  <a:t>used_prod</a:t>
                </a:r>
                <a:endParaRPr lang="en-US" altLang="ko-KR" dirty="0" smtClean="0"/>
              </a:p>
              <a:p>
                <a:pPr algn="ctr"/>
                <a:r>
                  <a:rPr lang="ko-KR" altLang="en-US" dirty="0" err="1" smtClean="0"/>
                  <a:t>입력받</a:t>
                </a:r>
                <a:r>
                  <a:rPr lang="ko-KR" altLang="en-US" dirty="0" err="1"/>
                  <a:t>음</a:t>
                </a:r>
                <a:endParaRPr lang="ko-KR" altLang="en-US" dirty="0"/>
              </a:p>
            </p:txBody>
          </p:sp>
          <p:sp>
            <p:nvSpPr>
              <p:cNvPr id="13" name="직사각형 12"/>
              <p:cNvSpPr/>
              <p:nvPr/>
            </p:nvSpPr>
            <p:spPr>
              <a:xfrm>
                <a:off x="4663979" y="790270"/>
                <a:ext cx="2232000" cy="504056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b="1" dirty="0" smtClean="0"/>
                  <a:t>/</a:t>
                </a:r>
                <a:r>
                  <a:rPr lang="en-US" altLang="ko-KR" sz="1600" b="1" dirty="0" err="1" smtClean="0"/>
                  <a:t>updateform</a:t>
                </a:r>
                <a:endParaRPr lang="ko-KR" altLang="en-US" sz="1600" b="1" dirty="0"/>
              </a:p>
            </p:txBody>
          </p:sp>
          <p:sp>
            <p:nvSpPr>
              <p:cNvPr id="14" name="직사각형 13"/>
              <p:cNvSpPr/>
              <p:nvPr/>
            </p:nvSpPr>
            <p:spPr>
              <a:xfrm>
                <a:off x="4702247" y="4048343"/>
                <a:ext cx="2232250" cy="1853155"/>
              </a:xfrm>
              <a:prstGeom prst="rect">
                <a:avLst/>
              </a:prstGeom>
              <a:ln>
                <a:solidFill>
                  <a:srgbClr val="002060"/>
                </a:solidFill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i</a:t>
                </a:r>
                <a:r>
                  <a:rPr lang="en-US" altLang="ko-KR" dirty="0" smtClean="0"/>
                  <a:t>nput data</a:t>
                </a:r>
              </a:p>
              <a:p>
                <a:pPr algn="ctr"/>
                <a:r>
                  <a:rPr lang="en-US" altLang="ko-KR" dirty="0" smtClean="0"/>
                  <a:t>DB</a:t>
                </a:r>
                <a:r>
                  <a:rPr lang="ko-KR" altLang="en-US" dirty="0" smtClean="0"/>
                  <a:t>에 </a:t>
                </a:r>
                <a:r>
                  <a:rPr lang="en-US" altLang="ko-KR" dirty="0" smtClean="0"/>
                  <a:t>UPDATE</a:t>
                </a:r>
                <a:endParaRPr lang="ko-KR" altLang="en-US" dirty="0"/>
              </a:p>
            </p:txBody>
          </p:sp>
          <p:sp>
            <p:nvSpPr>
              <p:cNvPr id="15" name="직사각형 14"/>
              <p:cNvSpPr/>
              <p:nvPr/>
            </p:nvSpPr>
            <p:spPr>
              <a:xfrm>
                <a:off x="4686940" y="4048342"/>
                <a:ext cx="2232248" cy="504056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 dirty="0" smtClean="0"/>
                  <a:t>/update</a:t>
                </a:r>
                <a:endParaRPr lang="ko-KR" altLang="en-US" b="1" dirty="0"/>
              </a:p>
            </p:txBody>
          </p:sp>
          <p:sp>
            <p:nvSpPr>
              <p:cNvPr id="23" name="직사각형 22"/>
              <p:cNvSpPr/>
              <p:nvPr/>
            </p:nvSpPr>
            <p:spPr>
              <a:xfrm>
                <a:off x="1220086" y="800494"/>
                <a:ext cx="2592288" cy="576064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 dirty="0" smtClean="0"/>
                  <a:t>/</a:t>
                </a:r>
                <a:r>
                  <a:rPr lang="en-US" altLang="ko-KR" b="1" dirty="0" err="1" smtClean="0"/>
                  <a:t>homeform</a:t>
                </a:r>
                <a:endParaRPr lang="ko-KR" altLang="en-US" b="1" dirty="0"/>
              </a:p>
            </p:txBody>
          </p:sp>
          <p:sp>
            <p:nvSpPr>
              <p:cNvPr id="24" name="직사각형 23"/>
              <p:cNvSpPr/>
              <p:nvPr/>
            </p:nvSpPr>
            <p:spPr>
              <a:xfrm>
                <a:off x="4704269" y="2878499"/>
                <a:ext cx="982645" cy="360040"/>
              </a:xfrm>
              <a:prstGeom prst="rect">
                <a:avLst/>
              </a:prstGeom>
              <a:solidFill>
                <a:srgbClr val="002060"/>
              </a:solidFill>
              <a:ln>
                <a:solidFill>
                  <a:schemeClr val="bg1">
                    <a:lumMod val="50000"/>
                  </a:schemeClr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 smtClean="0"/>
                  <a:t>수정하기</a:t>
                </a:r>
                <a:endParaRPr lang="ko-KR" altLang="en-US" dirty="0"/>
              </a:p>
            </p:txBody>
          </p:sp>
          <p:sp>
            <p:nvSpPr>
              <p:cNvPr id="25" name="직사각형 24"/>
              <p:cNvSpPr/>
              <p:nvPr/>
            </p:nvSpPr>
            <p:spPr>
              <a:xfrm>
                <a:off x="1678220" y="3035908"/>
                <a:ext cx="1656184" cy="360040"/>
              </a:xfrm>
              <a:prstGeom prst="rect">
                <a:avLst/>
              </a:prstGeom>
              <a:solidFill>
                <a:srgbClr val="002060"/>
              </a:solidFill>
              <a:ln>
                <a:solidFill>
                  <a:schemeClr val="bg1">
                    <a:lumMod val="50000"/>
                  </a:schemeClr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 smtClean="0"/>
                  <a:t>회원정보수정</a:t>
                </a:r>
                <a:endParaRPr lang="ko-KR" altLang="en-US" dirty="0"/>
              </a:p>
            </p:txBody>
          </p:sp>
          <p:cxnSp>
            <p:nvCxnSpPr>
              <p:cNvPr id="28" name="꺾인 연결선 27"/>
              <p:cNvCxnSpPr>
                <a:stCxn id="25" idx="3"/>
                <a:endCxn id="13" idx="1"/>
              </p:cNvCxnSpPr>
              <p:nvPr/>
            </p:nvCxnSpPr>
            <p:spPr>
              <a:xfrm flipV="1">
                <a:off x="3334404" y="1042298"/>
                <a:ext cx="1329575" cy="2173631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rgbClr val="FFC000"/>
                </a:solidFill>
                <a:tailEnd type="arrow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30" name="직선 화살표 연결선 29"/>
              <p:cNvCxnSpPr>
                <a:stCxn id="24" idx="2"/>
                <a:endCxn id="15" idx="0"/>
              </p:cNvCxnSpPr>
              <p:nvPr/>
            </p:nvCxnSpPr>
            <p:spPr>
              <a:xfrm rot="16200000" flipH="1">
                <a:off x="5094427" y="3339705"/>
                <a:ext cx="809802" cy="607471"/>
              </a:xfrm>
              <a:prstGeom prst="straightConnector1">
                <a:avLst/>
              </a:prstGeom>
              <a:ln>
                <a:solidFill>
                  <a:srgbClr val="FFC000"/>
                </a:solidFill>
                <a:tailEnd type="arrow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35" name="꺾인 연결선 34"/>
              <p:cNvCxnSpPr>
                <a:stCxn id="15" idx="1"/>
                <a:endCxn id="11" idx="3"/>
              </p:cNvCxnSpPr>
              <p:nvPr/>
            </p:nvCxnSpPr>
            <p:spPr>
              <a:xfrm rot="10800000">
                <a:off x="3804720" y="2866238"/>
                <a:ext cx="882221" cy="1434133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rgbClr val="FFC000"/>
                </a:solidFill>
                <a:tailEnd type="arrow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</p:grpSp>
        <p:sp>
          <p:nvSpPr>
            <p:cNvPr id="5" name="직사각형 4"/>
            <p:cNvSpPr/>
            <p:nvPr/>
          </p:nvSpPr>
          <p:spPr>
            <a:xfrm>
              <a:off x="3359320" y="3964205"/>
              <a:ext cx="1900897" cy="296192"/>
            </a:xfrm>
            <a:prstGeom prst="rect">
              <a:avLst/>
            </a:prstGeom>
            <a:solidFill>
              <a:srgbClr val="002060"/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로그아웃</a:t>
              </a:r>
              <a:endParaRPr lang="ko-KR" altLang="en-US" dirty="0"/>
            </a:p>
          </p:txBody>
        </p:sp>
        <p:cxnSp>
          <p:nvCxnSpPr>
            <p:cNvPr id="6" name="직선 화살표 연결선 5"/>
            <p:cNvCxnSpPr>
              <a:stCxn id="80" idx="3"/>
              <a:endCxn id="8" idx="1"/>
            </p:cNvCxnSpPr>
            <p:nvPr/>
          </p:nvCxnSpPr>
          <p:spPr>
            <a:xfrm>
              <a:off x="9220634" y="3386348"/>
              <a:ext cx="608625" cy="22007"/>
            </a:xfrm>
            <a:prstGeom prst="straightConnector1">
              <a:avLst/>
            </a:prstGeom>
            <a:ln>
              <a:solidFill>
                <a:srgbClr val="FFC000"/>
              </a:solidFill>
              <a:tailEnd type="arrow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7" name="직사각형 6"/>
            <p:cNvSpPr/>
            <p:nvPr/>
          </p:nvSpPr>
          <p:spPr>
            <a:xfrm>
              <a:off x="9820407" y="3236168"/>
              <a:ext cx="2043919" cy="1327639"/>
            </a:xfrm>
            <a:prstGeom prst="rect">
              <a:avLst/>
            </a:prstGeom>
            <a:ln>
              <a:solidFill>
                <a:srgbClr val="00206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altLang="ko-KR" dirty="0" smtClean="0"/>
            </a:p>
            <a:p>
              <a:pPr algn="ctr"/>
              <a:r>
                <a:rPr lang="en-US" altLang="ko-KR" dirty="0" smtClean="0"/>
                <a:t>Input data</a:t>
              </a:r>
            </a:p>
            <a:p>
              <a:pPr algn="ctr"/>
              <a:r>
                <a:rPr lang="en-US" altLang="ko-KR" dirty="0" smtClean="0"/>
                <a:t>DB</a:t>
              </a:r>
              <a:r>
                <a:rPr lang="ko-KR" altLang="en-US" dirty="0" smtClean="0"/>
                <a:t>에서 탈퇴여부 </a:t>
              </a:r>
              <a:r>
                <a:rPr lang="en-US" altLang="ko-KR" dirty="0" smtClean="0"/>
                <a:t>UPDATE</a:t>
              </a:r>
              <a:endParaRPr lang="ko-KR" altLang="en-US" dirty="0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9829259" y="3238645"/>
              <a:ext cx="2035128" cy="33942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rgbClr val="002060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smtClean="0"/>
                <a:t>/OUT</a:t>
              </a:r>
              <a:endParaRPr lang="ko-KR" altLang="en-US" b="1" dirty="0"/>
            </a:p>
          </p:txBody>
        </p:sp>
      </p:grpSp>
      <p:sp>
        <p:nvSpPr>
          <p:cNvPr id="80" name="직사각형 79"/>
          <p:cNvSpPr/>
          <p:nvPr/>
        </p:nvSpPr>
        <p:spPr>
          <a:xfrm>
            <a:off x="7877450" y="2092098"/>
            <a:ext cx="1134664" cy="287329"/>
          </a:xfrm>
          <a:prstGeom prst="rect">
            <a:avLst/>
          </a:prstGeom>
          <a:solidFill>
            <a:srgbClr val="002060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탈퇴</a:t>
            </a:r>
            <a:endParaRPr lang="ko-KR" altLang="en-US" dirty="0"/>
          </a:p>
        </p:txBody>
      </p:sp>
      <p:cxnSp>
        <p:nvCxnSpPr>
          <p:cNvPr id="83" name="직선 화살표 연결선 82"/>
          <p:cNvCxnSpPr>
            <a:stCxn id="7" idx="2"/>
            <a:endCxn id="89" idx="3"/>
          </p:cNvCxnSpPr>
          <p:nvPr/>
        </p:nvCxnSpPr>
        <p:spPr>
          <a:xfrm rot="5400000">
            <a:off x="9099182" y="3799893"/>
            <a:ext cx="1907929" cy="1183731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86" name="직선 화살표 연결선 85"/>
          <p:cNvCxnSpPr>
            <a:stCxn id="5" idx="2"/>
            <a:endCxn id="89" idx="1"/>
          </p:cNvCxnSpPr>
          <p:nvPr/>
        </p:nvCxnSpPr>
        <p:spPr>
          <a:xfrm rot="16200000" flipH="1">
            <a:off x="3923062" y="3272431"/>
            <a:ext cx="2217671" cy="1928912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89" name="직사각형 88"/>
          <p:cNvSpPr/>
          <p:nvPr/>
        </p:nvSpPr>
        <p:spPr>
          <a:xfrm>
            <a:off x="5996353" y="5037992"/>
            <a:ext cx="3464927" cy="61546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/</a:t>
            </a:r>
            <a:r>
              <a:rPr lang="en-US" altLang="ko-KR" b="1" dirty="0" err="1" smtClean="0"/>
              <a:t>homeform</a:t>
            </a:r>
            <a:endParaRPr lang="ko-KR" altLang="en-US" b="1" dirty="0"/>
          </a:p>
        </p:txBody>
      </p:sp>
      <p:sp>
        <p:nvSpPr>
          <p:cNvPr id="115" name="직사각형 114"/>
          <p:cNvSpPr/>
          <p:nvPr/>
        </p:nvSpPr>
        <p:spPr>
          <a:xfrm>
            <a:off x="3105912" y="1124542"/>
            <a:ext cx="1902523" cy="287329"/>
          </a:xfrm>
          <a:prstGeom prst="rect">
            <a:avLst/>
          </a:prstGeom>
          <a:solidFill>
            <a:srgbClr val="002060">
              <a:alpha val="25000"/>
            </a:srgb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브랜드</a:t>
            </a:r>
            <a:endParaRPr lang="ko-KR" altLang="en-US" dirty="0"/>
          </a:p>
        </p:txBody>
      </p:sp>
      <p:sp>
        <p:nvSpPr>
          <p:cNvPr id="116" name="직사각형 115"/>
          <p:cNvSpPr/>
          <p:nvPr/>
        </p:nvSpPr>
        <p:spPr>
          <a:xfrm>
            <a:off x="3084073" y="1629925"/>
            <a:ext cx="1913984" cy="302373"/>
          </a:xfrm>
          <a:prstGeom prst="rect">
            <a:avLst/>
          </a:prstGeom>
          <a:solidFill>
            <a:srgbClr val="002060">
              <a:alpha val="25000"/>
            </a:srgb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랭킹  </a:t>
            </a:r>
            <a:endParaRPr lang="ko-KR" altLang="en-US" dirty="0"/>
          </a:p>
        </p:txBody>
      </p:sp>
      <p:grpSp>
        <p:nvGrpSpPr>
          <p:cNvPr id="117" name="그룹 116"/>
          <p:cNvGrpSpPr/>
          <p:nvPr/>
        </p:nvGrpSpPr>
        <p:grpSpPr>
          <a:xfrm>
            <a:off x="0" y="2965336"/>
            <a:ext cx="4026057" cy="1902927"/>
            <a:chOff x="0" y="3026882"/>
            <a:chExt cx="4026057" cy="1902927"/>
          </a:xfrm>
        </p:grpSpPr>
        <p:pic>
          <p:nvPicPr>
            <p:cNvPr id="118" name="Picture 3" descr="C:\Users\rlack\Desktop\프로젝트 기획발표\혜린.jpg"/>
            <p:cNvPicPr>
              <a:picLocks noChangeAspect="1" noChangeArrowheads="1"/>
            </p:cNvPicPr>
            <p:nvPr/>
          </p:nvPicPr>
          <p:blipFill>
            <a:blip r:embed="rId2"/>
            <a:srcRect b="10586"/>
            <a:stretch>
              <a:fillRect/>
            </a:stretch>
          </p:blipFill>
          <p:spPr bwMode="auto">
            <a:xfrm>
              <a:off x="0" y="3026882"/>
              <a:ext cx="2128216" cy="1902927"/>
            </a:xfrm>
            <a:prstGeom prst="rect">
              <a:avLst/>
            </a:prstGeom>
            <a:noFill/>
          </p:spPr>
        </p:pic>
        <p:sp>
          <p:nvSpPr>
            <p:cNvPr id="119" name="TextBox 118"/>
            <p:cNvSpPr txBox="1"/>
            <p:nvPr/>
          </p:nvSpPr>
          <p:spPr>
            <a:xfrm>
              <a:off x="2197257" y="3628966"/>
              <a:ext cx="182880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 smtClean="0"/>
                <a:t>김 </a:t>
              </a:r>
              <a:r>
                <a:rPr lang="ko-KR" altLang="en-US" b="1" dirty="0" err="1" smtClean="0"/>
                <a:t>혜</a:t>
              </a:r>
              <a:r>
                <a:rPr lang="ko-KR" altLang="en-US" b="1" dirty="0" smtClean="0"/>
                <a:t> 린</a:t>
              </a:r>
              <a:endParaRPr lang="en-US" altLang="ko-KR" b="1" dirty="0" smtClean="0"/>
            </a:p>
            <a:p>
              <a:r>
                <a:rPr lang="ko-KR" altLang="en-US" dirty="0" smtClean="0"/>
                <a:t>회원 정보 수정</a:t>
              </a:r>
              <a:endParaRPr lang="en-US" altLang="ko-KR" dirty="0" smtClean="0"/>
            </a:p>
            <a:p>
              <a:r>
                <a:rPr lang="ko-KR" altLang="en-US" dirty="0" smtClean="0"/>
                <a:t>로그아웃 기능</a:t>
              </a:r>
              <a:endParaRPr lang="ko-KR" altLang="en-US" dirty="0"/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182881" y="4775982"/>
            <a:ext cx="3446585" cy="1814731"/>
            <a:chOff x="3615949" y="4256255"/>
            <a:chExt cx="3650480" cy="2128216"/>
          </a:xfrm>
        </p:grpSpPr>
        <p:pic>
          <p:nvPicPr>
            <p:cNvPr id="36" name="Picture 5" descr="C:\Users\rlack\Desktop\프로젝트 기획발표\수민.jp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3615949" y="4256255"/>
              <a:ext cx="2128216" cy="2128216"/>
            </a:xfrm>
            <a:prstGeom prst="rect">
              <a:avLst/>
            </a:prstGeom>
            <a:noFill/>
          </p:spPr>
        </p:pic>
        <p:sp>
          <p:nvSpPr>
            <p:cNvPr id="37" name="TextBox 36"/>
            <p:cNvSpPr txBox="1"/>
            <p:nvPr/>
          </p:nvSpPr>
          <p:spPr>
            <a:xfrm>
              <a:off x="5514034" y="4779824"/>
              <a:ext cx="1752395" cy="12106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 smtClean="0"/>
                <a:t>김 수 민</a:t>
              </a:r>
              <a:endParaRPr lang="en-US" altLang="ko-KR" b="1" dirty="0" smtClean="0"/>
            </a:p>
            <a:p>
              <a:r>
                <a:rPr lang="ko-KR" altLang="en-US" dirty="0" smtClean="0"/>
                <a:t>웹 디자인 설계</a:t>
              </a:r>
              <a:endParaRPr lang="en-US" altLang="ko-KR" dirty="0" smtClean="0"/>
            </a:p>
            <a:p>
              <a:endParaRPr lang="en-US" altLang="ko-KR" dirty="0" smtClean="0"/>
            </a:p>
            <a:p>
              <a:endParaRPr lang="ko-KR" altLang="en-US" dirty="0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 txBox="1">
            <a:spLocks/>
          </p:cNvSpPr>
          <p:nvPr/>
        </p:nvSpPr>
        <p:spPr>
          <a:xfrm>
            <a:off x="358140" y="-219808"/>
            <a:ext cx="9601200" cy="11423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Update</a:t>
            </a:r>
            <a:r>
              <a:rPr kumimoji="0" lang="en-US" altLang="ko-KR" sz="3200" b="1" i="0" u="none" strike="noStrike" kern="1200" cap="none" spc="0" normalizeH="0" noProof="0" dirty="0" smtClean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 And Logout</a:t>
            </a:r>
            <a:endParaRPr kumimoji="0" lang="ko-KR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5005" y="1615074"/>
            <a:ext cx="7759970" cy="45887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48892" y="218051"/>
            <a:ext cx="7438529" cy="28276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6" name="그룹 5"/>
          <p:cNvGrpSpPr/>
          <p:nvPr/>
        </p:nvGrpSpPr>
        <p:grpSpPr>
          <a:xfrm>
            <a:off x="8165943" y="4006345"/>
            <a:ext cx="4026057" cy="1902927"/>
            <a:chOff x="0" y="3026882"/>
            <a:chExt cx="4026057" cy="1902927"/>
          </a:xfrm>
        </p:grpSpPr>
        <p:pic>
          <p:nvPicPr>
            <p:cNvPr id="7" name="Picture 3" descr="C:\Users\rlack\Desktop\프로젝트 기획발표\혜린.jpg"/>
            <p:cNvPicPr>
              <a:picLocks noChangeAspect="1" noChangeArrowheads="1"/>
            </p:cNvPicPr>
            <p:nvPr/>
          </p:nvPicPr>
          <p:blipFill>
            <a:blip r:embed="rId4"/>
            <a:srcRect b="10586"/>
            <a:stretch>
              <a:fillRect/>
            </a:stretch>
          </p:blipFill>
          <p:spPr bwMode="auto">
            <a:xfrm>
              <a:off x="0" y="3026882"/>
              <a:ext cx="2128216" cy="1902927"/>
            </a:xfrm>
            <a:prstGeom prst="rect">
              <a:avLst/>
            </a:prstGeom>
            <a:noFill/>
          </p:spPr>
        </p:pic>
        <p:sp>
          <p:nvSpPr>
            <p:cNvPr id="8" name="TextBox 7"/>
            <p:cNvSpPr txBox="1"/>
            <p:nvPr/>
          </p:nvSpPr>
          <p:spPr>
            <a:xfrm>
              <a:off x="2197257" y="3628966"/>
              <a:ext cx="182880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 smtClean="0"/>
                <a:t>김 </a:t>
              </a:r>
              <a:r>
                <a:rPr lang="ko-KR" altLang="en-US" b="1" dirty="0" err="1" smtClean="0"/>
                <a:t>혜</a:t>
              </a:r>
              <a:r>
                <a:rPr lang="ko-KR" altLang="en-US" b="1" dirty="0" smtClean="0"/>
                <a:t> 린</a:t>
              </a:r>
              <a:endParaRPr lang="en-US" altLang="ko-KR" b="1" dirty="0" smtClean="0"/>
            </a:p>
            <a:p>
              <a:r>
                <a:rPr lang="ko-KR" altLang="en-US" dirty="0" smtClean="0"/>
                <a:t>회원 정보 수정</a:t>
              </a:r>
              <a:endParaRPr lang="en-US" altLang="ko-KR" dirty="0" smtClean="0"/>
            </a:p>
            <a:p>
              <a:r>
                <a:rPr lang="ko-KR" altLang="en-US" dirty="0" smtClean="0"/>
                <a:t>로그아웃 기능</a:t>
              </a:r>
              <a:endParaRPr lang="ko-KR" altLang="en-US" dirty="0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23121" y="331575"/>
            <a:ext cx="9601200" cy="1142385"/>
          </a:xfrm>
        </p:spPr>
        <p:txBody>
          <a:bodyPr rtlCol="0"/>
          <a:lstStyle/>
          <a:p>
            <a:r>
              <a:rPr lang="en-US" altLang="ko-KR" dirty="0" smtClean="0"/>
              <a:t>Service demonstration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452733939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1123121" y="331575"/>
            <a:ext cx="9601200" cy="1142385"/>
          </a:xfrm>
        </p:spPr>
        <p:txBody>
          <a:bodyPr rtlCol="0"/>
          <a:lstStyle/>
          <a:p>
            <a:r>
              <a:rPr lang="en-US" altLang="ko-KR" dirty="0" smtClean="0"/>
              <a:t>Analyze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9162" y="1767792"/>
            <a:ext cx="11388952" cy="48862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6499275" y="1083213"/>
            <a:ext cx="50221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rgbClr val="C00000"/>
                </a:solidFill>
              </a:rPr>
              <a:t>Product Data extract</a:t>
            </a:r>
            <a:endParaRPr lang="ko-KR" altLang="en-US" sz="3200" dirty="0">
              <a:solidFill>
                <a:srgbClr val="C0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1123121" y="331575"/>
            <a:ext cx="9601200" cy="1142385"/>
          </a:xfrm>
        </p:spPr>
        <p:txBody>
          <a:bodyPr rtlCol="0"/>
          <a:lstStyle/>
          <a:p>
            <a:r>
              <a:rPr lang="en-US" altLang="ko-KR" dirty="0" smtClean="0"/>
              <a:t>Analyze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6334780"/>
            <a:ext cx="72870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solidFill>
                  <a:srgbClr val="C00000"/>
                </a:solidFill>
              </a:rPr>
              <a:t>제품 특성 분포 </a:t>
            </a:r>
            <a:endParaRPr lang="ko-KR" altLang="en-US" sz="2800" dirty="0">
              <a:solidFill>
                <a:srgbClr val="C00000"/>
              </a:solidFill>
            </a:endParaRPr>
          </a:p>
        </p:txBody>
      </p:sp>
      <p:pic>
        <p:nvPicPr>
          <p:cNvPr id="8200" name="Picture 8"/>
          <p:cNvPicPr>
            <a:picLocks noChangeAspect="1" noChangeArrowheads="1"/>
          </p:cNvPicPr>
          <p:nvPr/>
        </p:nvPicPr>
        <p:blipFill>
          <a:blip r:embed="rId2"/>
          <a:srcRect b="28438"/>
          <a:stretch>
            <a:fillRect/>
          </a:stretch>
        </p:blipFill>
        <p:spPr bwMode="auto">
          <a:xfrm>
            <a:off x="0" y="1801397"/>
            <a:ext cx="6707127" cy="33895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201" name="Picture 9"/>
          <p:cNvPicPr>
            <a:picLocks noChangeAspect="1" noChangeArrowheads="1"/>
          </p:cNvPicPr>
          <p:nvPr/>
        </p:nvPicPr>
        <p:blipFill>
          <a:blip r:embed="rId3"/>
          <a:srcRect b="14245"/>
          <a:stretch>
            <a:fillRect/>
          </a:stretch>
        </p:blipFill>
        <p:spPr bwMode="auto">
          <a:xfrm>
            <a:off x="6895930" y="2479576"/>
            <a:ext cx="5296070" cy="20502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1123121" y="331575"/>
            <a:ext cx="9601200" cy="1142385"/>
          </a:xfrm>
        </p:spPr>
        <p:txBody>
          <a:bodyPr rtlCol="0"/>
          <a:lstStyle/>
          <a:p>
            <a:r>
              <a:rPr lang="en-US" altLang="ko-KR" dirty="0" smtClean="0"/>
              <a:t>Analyze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6334780"/>
            <a:ext cx="72870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solidFill>
                  <a:srgbClr val="C00000"/>
                </a:solidFill>
              </a:rPr>
              <a:t>제품 특성 분포 </a:t>
            </a:r>
            <a:endParaRPr lang="ko-KR" altLang="en-US" sz="2800" dirty="0">
              <a:solidFill>
                <a:srgbClr val="C00000"/>
              </a:solidFill>
            </a:endParaRPr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/>
          <a:srcRect l="13318" t="8029" r="13704" b="22740"/>
          <a:stretch>
            <a:fillRect/>
          </a:stretch>
        </p:blipFill>
        <p:spPr bwMode="auto">
          <a:xfrm>
            <a:off x="8510953" y="450167"/>
            <a:ext cx="3087153" cy="29401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3"/>
          <a:srcRect t="13821" b="39727"/>
          <a:stretch>
            <a:fillRect/>
          </a:stretch>
        </p:blipFill>
        <p:spPr bwMode="auto">
          <a:xfrm>
            <a:off x="5699688" y="3896752"/>
            <a:ext cx="3846633" cy="19694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198" name="Picture 6"/>
          <p:cNvPicPr>
            <a:picLocks noChangeAspect="1" noChangeArrowheads="1"/>
          </p:cNvPicPr>
          <p:nvPr/>
        </p:nvPicPr>
        <p:blipFill>
          <a:blip r:embed="rId4"/>
          <a:srcRect b="66142"/>
          <a:stretch>
            <a:fillRect/>
          </a:stretch>
        </p:blipFill>
        <p:spPr bwMode="auto">
          <a:xfrm>
            <a:off x="2798737" y="428697"/>
            <a:ext cx="6012802" cy="2919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199" name="Picture 7"/>
          <p:cNvPicPr>
            <a:picLocks noChangeAspect="1" noChangeArrowheads="1"/>
          </p:cNvPicPr>
          <p:nvPr/>
        </p:nvPicPr>
        <p:blipFill>
          <a:blip r:embed="rId4"/>
          <a:srcRect t="53202" b="8895"/>
          <a:stretch>
            <a:fillRect/>
          </a:stretch>
        </p:blipFill>
        <p:spPr bwMode="auto">
          <a:xfrm>
            <a:off x="483237" y="3376246"/>
            <a:ext cx="5228107" cy="28416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1123121" y="331575"/>
            <a:ext cx="9601200" cy="1142385"/>
          </a:xfrm>
        </p:spPr>
        <p:txBody>
          <a:bodyPr rtlCol="0"/>
          <a:lstStyle/>
          <a:p>
            <a:r>
              <a:rPr lang="en-US" altLang="ko-KR" dirty="0" smtClean="0"/>
              <a:t>Analyze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 t="12351" b="4676"/>
          <a:stretch>
            <a:fillRect/>
          </a:stretch>
        </p:blipFill>
        <p:spPr bwMode="auto">
          <a:xfrm>
            <a:off x="0" y="1519311"/>
            <a:ext cx="6260591" cy="44453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981188" y="4108206"/>
            <a:ext cx="5809145" cy="16736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TextBox 7"/>
          <p:cNvSpPr txBox="1"/>
          <p:nvPr/>
        </p:nvSpPr>
        <p:spPr>
          <a:xfrm>
            <a:off x="6438313" y="1575581"/>
            <a:ext cx="54207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srgbClr val="C00000"/>
                </a:solidFill>
              </a:rPr>
              <a:t>H0 : </a:t>
            </a:r>
            <a:r>
              <a:rPr lang="ko-KR" altLang="en-US" sz="2400" dirty="0" smtClean="0">
                <a:solidFill>
                  <a:srgbClr val="C00000"/>
                </a:solidFill>
              </a:rPr>
              <a:t>추천수는 </a:t>
            </a:r>
            <a:r>
              <a:rPr lang="ko-KR" altLang="en-US" sz="2400" dirty="0" err="1" smtClean="0">
                <a:solidFill>
                  <a:srgbClr val="C00000"/>
                </a:solidFill>
              </a:rPr>
              <a:t>정규성을</a:t>
            </a:r>
            <a:r>
              <a:rPr lang="ko-KR" altLang="en-US" sz="2400" dirty="0" smtClean="0">
                <a:solidFill>
                  <a:srgbClr val="C00000"/>
                </a:solidFill>
              </a:rPr>
              <a:t> 띈다 </a:t>
            </a:r>
            <a:endParaRPr lang="en-US" altLang="ko-KR" sz="2400" dirty="0" smtClean="0">
              <a:solidFill>
                <a:srgbClr val="C00000"/>
              </a:solidFill>
            </a:endParaRPr>
          </a:p>
          <a:p>
            <a:r>
              <a:rPr lang="en-US" altLang="ko-KR" sz="2400" dirty="0" smtClean="0">
                <a:solidFill>
                  <a:srgbClr val="C00000"/>
                </a:solidFill>
              </a:rPr>
              <a:t>Ha : </a:t>
            </a:r>
            <a:r>
              <a:rPr lang="ko-KR" altLang="en-US" sz="2400" dirty="0" smtClean="0">
                <a:solidFill>
                  <a:srgbClr val="C00000"/>
                </a:solidFill>
              </a:rPr>
              <a:t>추천수는 </a:t>
            </a:r>
            <a:r>
              <a:rPr lang="ko-KR" altLang="en-US" sz="2400" dirty="0" err="1" smtClean="0">
                <a:solidFill>
                  <a:srgbClr val="C00000"/>
                </a:solidFill>
              </a:rPr>
              <a:t>정규성을</a:t>
            </a:r>
            <a:r>
              <a:rPr lang="ko-KR" altLang="en-US" sz="2400" dirty="0" smtClean="0">
                <a:solidFill>
                  <a:srgbClr val="C00000"/>
                </a:solidFill>
              </a:rPr>
              <a:t> 띄지 않는다</a:t>
            </a:r>
            <a:r>
              <a:rPr lang="en-US" altLang="ko-KR" sz="2400" dirty="0" smtClean="0">
                <a:solidFill>
                  <a:srgbClr val="C00000"/>
                </a:solidFill>
              </a:rPr>
              <a:t>. </a:t>
            </a:r>
            <a:r>
              <a:rPr lang="ko-KR" altLang="en-US" sz="2400" dirty="0" smtClean="0">
                <a:solidFill>
                  <a:srgbClr val="C00000"/>
                </a:solidFill>
              </a:rPr>
              <a:t> </a:t>
            </a:r>
            <a:endParaRPr lang="ko-KR" altLang="en-US" sz="2400" dirty="0">
              <a:solidFill>
                <a:srgbClr val="C0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274191" y="2783058"/>
            <a:ext cx="5638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 smtClean="0">
                <a:solidFill>
                  <a:srgbClr val="C00000"/>
                </a:solidFill>
              </a:rPr>
              <a:t>P.Value</a:t>
            </a:r>
            <a:r>
              <a:rPr lang="en-US" altLang="ko-KR" sz="2400" dirty="0" smtClean="0">
                <a:solidFill>
                  <a:srgbClr val="C00000"/>
                </a:solidFill>
              </a:rPr>
              <a:t> &lt; 0.05 (5%) </a:t>
            </a:r>
          </a:p>
          <a:p>
            <a:r>
              <a:rPr lang="ko-KR" altLang="en-US" sz="2400" dirty="0" err="1" smtClean="0">
                <a:solidFill>
                  <a:srgbClr val="C00000"/>
                </a:solidFill>
              </a:rPr>
              <a:t>귀무가설</a:t>
            </a:r>
            <a:r>
              <a:rPr lang="ko-KR" altLang="en-US" sz="2400" dirty="0" smtClean="0">
                <a:solidFill>
                  <a:srgbClr val="C00000"/>
                </a:solidFill>
              </a:rPr>
              <a:t> 기각 </a:t>
            </a:r>
            <a:r>
              <a:rPr lang="en-US" altLang="ko-KR" sz="2400" dirty="0" smtClean="0">
                <a:solidFill>
                  <a:srgbClr val="C00000"/>
                </a:solidFill>
              </a:rPr>
              <a:t>= </a:t>
            </a:r>
            <a:r>
              <a:rPr lang="ko-KR" altLang="en-US" sz="2400" dirty="0" err="1" smtClean="0">
                <a:solidFill>
                  <a:srgbClr val="C00000"/>
                </a:solidFill>
              </a:rPr>
              <a:t>정규성을</a:t>
            </a:r>
            <a:r>
              <a:rPr lang="ko-KR" altLang="en-US" sz="2400" dirty="0" smtClean="0">
                <a:solidFill>
                  <a:srgbClr val="C00000"/>
                </a:solidFill>
              </a:rPr>
              <a:t> 띄지 않는다</a:t>
            </a:r>
            <a:r>
              <a:rPr lang="en-US" altLang="ko-KR" sz="2400" dirty="0" smtClean="0">
                <a:solidFill>
                  <a:srgbClr val="C00000"/>
                </a:solidFill>
              </a:rPr>
              <a:t>.</a:t>
            </a:r>
            <a:endParaRPr lang="ko-KR" altLang="en-US" sz="2400" dirty="0">
              <a:solidFill>
                <a:srgbClr val="C0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0" y="6334780"/>
            <a:ext cx="72870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solidFill>
                  <a:srgbClr val="C00000"/>
                </a:solidFill>
              </a:rPr>
              <a:t>제품 추천수 분포</a:t>
            </a:r>
            <a:endParaRPr lang="ko-KR" altLang="en-US" sz="2800" dirty="0">
              <a:solidFill>
                <a:srgbClr val="C0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99" y="209939"/>
            <a:ext cx="9601200" cy="1142385"/>
          </a:xfrm>
        </p:spPr>
        <p:txBody>
          <a:bodyPr/>
          <a:lstStyle/>
          <a:p>
            <a:r>
              <a:rPr lang="en-US" altLang="ko-KR" dirty="0" smtClean="0"/>
              <a:t> Object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9229" y="1654629"/>
            <a:ext cx="11832771" cy="4795157"/>
          </a:xfrm>
        </p:spPr>
        <p:txBody>
          <a:bodyPr/>
          <a:lstStyle/>
          <a:p>
            <a:r>
              <a:rPr lang="en-US" altLang="ko-KR" dirty="0" smtClean="0"/>
              <a:t> </a:t>
            </a:r>
            <a:r>
              <a:rPr lang="ko-KR" altLang="en-US" dirty="0" smtClean="0"/>
              <a:t>여러 회사들의 다양한 제품 중</a:t>
            </a:r>
            <a:r>
              <a:rPr lang="en-US" altLang="ko-KR" dirty="0" smtClean="0"/>
              <a:t>, </a:t>
            </a:r>
            <a:r>
              <a:rPr lang="ko-KR" altLang="en-US" dirty="0" smtClean="0"/>
              <a:t>고객이 제공한 정보와 가장 어울리거나 유사한 제품 추천 및 소개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 </a:t>
            </a:r>
            <a:r>
              <a:rPr lang="ko-KR" altLang="en-US" dirty="0" smtClean="0"/>
              <a:t>회원 가입 시 개인의 피부정보</a:t>
            </a:r>
            <a:r>
              <a:rPr lang="en-US" altLang="ko-KR" dirty="0" smtClean="0"/>
              <a:t> , </a:t>
            </a:r>
            <a:r>
              <a:rPr lang="ko-KR" altLang="en-US" dirty="0" smtClean="0"/>
              <a:t>선호 제품 정보</a:t>
            </a:r>
            <a:r>
              <a:rPr lang="en-US" altLang="ko-KR" dirty="0" smtClean="0"/>
              <a:t>(</a:t>
            </a:r>
            <a:r>
              <a:rPr lang="ko-KR" altLang="en-US" dirty="0" smtClean="0"/>
              <a:t>톤</a:t>
            </a:r>
            <a:r>
              <a:rPr lang="en-US" altLang="ko-KR" dirty="0" smtClean="0"/>
              <a:t>, </a:t>
            </a:r>
            <a:r>
              <a:rPr lang="ko-KR" altLang="en-US" dirty="0" smtClean="0"/>
              <a:t>타입</a:t>
            </a:r>
            <a:r>
              <a:rPr lang="en-US" altLang="ko-KR" dirty="0" smtClean="0"/>
              <a:t>, </a:t>
            </a:r>
            <a:r>
              <a:rPr lang="ko-KR" altLang="en-US" dirty="0" smtClean="0"/>
              <a:t>선호브랜드</a:t>
            </a:r>
            <a:r>
              <a:rPr lang="en-US" altLang="ko-KR" dirty="0" smtClean="0"/>
              <a:t>, </a:t>
            </a:r>
            <a:r>
              <a:rPr lang="ko-KR" altLang="en-US" dirty="0" smtClean="0"/>
              <a:t>구매이유</a:t>
            </a:r>
            <a:r>
              <a:rPr lang="en-US" altLang="ko-KR" dirty="0" smtClean="0"/>
              <a:t>)</a:t>
            </a:r>
            <a:r>
              <a:rPr lang="ko-KR" altLang="en-US" dirty="0" smtClean="0"/>
              <a:t>등을 파악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 </a:t>
            </a:r>
            <a:r>
              <a:rPr lang="ko-KR" altLang="en-US" dirty="0" smtClean="0"/>
              <a:t>파악한 정보를 </a:t>
            </a:r>
            <a:r>
              <a:rPr lang="en-US" altLang="ko-KR" dirty="0" smtClean="0"/>
              <a:t>DB</a:t>
            </a:r>
            <a:r>
              <a:rPr lang="ko-KR" altLang="en-US" dirty="0" smtClean="0"/>
              <a:t>로 저장하여 여러 화장품 기업에게 정보제공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제휴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 </a:t>
            </a:r>
            <a:r>
              <a:rPr lang="ko-KR" altLang="en-US" dirty="0" smtClean="0"/>
              <a:t>여러 화장품 사이트를 각각 들어갈 필요 없이 하나의 웹에서 비교확인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 웹 </a:t>
            </a:r>
            <a:r>
              <a:rPr lang="ko-KR" altLang="en-US" dirty="0" err="1" smtClean="0"/>
              <a:t>서비스내</a:t>
            </a:r>
            <a:r>
              <a:rPr lang="ko-KR" altLang="en-US" dirty="0" smtClean="0"/>
              <a:t> 커뮤니티 형성</a:t>
            </a:r>
            <a:r>
              <a:rPr lang="en-US" altLang="ko-KR" dirty="0" smtClean="0"/>
              <a:t>/ </a:t>
            </a:r>
            <a:r>
              <a:rPr lang="ko-KR" altLang="en-US" dirty="0" smtClean="0"/>
              <a:t>포인트 적립 이벤트 등 다양한 소비자를 위한 </a:t>
            </a:r>
            <a:r>
              <a:rPr lang="ko-KR" altLang="en-US" dirty="0" err="1" smtClean="0"/>
              <a:t>컨텐츠</a:t>
            </a:r>
            <a:endParaRPr lang="ko-KR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 t="10281" b="4722"/>
          <a:stretch>
            <a:fillRect/>
          </a:stretch>
        </p:blipFill>
        <p:spPr bwMode="auto">
          <a:xfrm>
            <a:off x="211015" y="1828799"/>
            <a:ext cx="5304253" cy="3924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TextBox 3"/>
          <p:cNvSpPr txBox="1"/>
          <p:nvPr/>
        </p:nvSpPr>
        <p:spPr>
          <a:xfrm>
            <a:off x="0" y="6334780"/>
            <a:ext cx="72870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solidFill>
                  <a:srgbClr val="C00000"/>
                </a:solidFill>
              </a:rPr>
              <a:t>제품 가격분포</a:t>
            </a:r>
            <a:endParaRPr lang="ko-KR" altLang="en-US" sz="2800" dirty="0">
              <a:solidFill>
                <a:srgbClr val="C00000"/>
              </a:solidFill>
            </a:endParaRPr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123121" y="331575"/>
            <a:ext cx="9601200" cy="1142385"/>
          </a:xfrm>
        </p:spPr>
        <p:txBody>
          <a:bodyPr rtlCol="0"/>
          <a:lstStyle/>
          <a:p>
            <a:r>
              <a:rPr lang="en-US" altLang="ko-KR" dirty="0" smtClean="0"/>
              <a:t>Analyze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/>
          <a:srcRect t="18493" b="13202"/>
          <a:stretch>
            <a:fillRect/>
          </a:stretch>
        </p:blipFill>
        <p:spPr bwMode="auto">
          <a:xfrm>
            <a:off x="5532260" y="3995225"/>
            <a:ext cx="6364317" cy="1674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6438313" y="1575581"/>
            <a:ext cx="59553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srgbClr val="C00000"/>
                </a:solidFill>
              </a:rPr>
              <a:t>H0 : </a:t>
            </a:r>
            <a:r>
              <a:rPr lang="ko-KR" altLang="en-US" sz="2400" dirty="0" smtClean="0">
                <a:solidFill>
                  <a:srgbClr val="C00000"/>
                </a:solidFill>
              </a:rPr>
              <a:t>가격 분포는 </a:t>
            </a:r>
            <a:r>
              <a:rPr lang="ko-KR" altLang="en-US" sz="2400" dirty="0" err="1" smtClean="0">
                <a:solidFill>
                  <a:srgbClr val="C00000"/>
                </a:solidFill>
              </a:rPr>
              <a:t>정규성을</a:t>
            </a:r>
            <a:r>
              <a:rPr lang="ko-KR" altLang="en-US" sz="2400" dirty="0" smtClean="0">
                <a:solidFill>
                  <a:srgbClr val="C00000"/>
                </a:solidFill>
              </a:rPr>
              <a:t> 띈다 </a:t>
            </a:r>
            <a:endParaRPr lang="en-US" altLang="ko-KR" sz="2400" dirty="0" smtClean="0">
              <a:solidFill>
                <a:srgbClr val="C00000"/>
              </a:solidFill>
            </a:endParaRPr>
          </a:p>
          <a:p>
            <a:r>
              <a:rPr lang="en-US" altLang="ko-KR" sz="2400" dirty="0" smtClean="0">
                <a:solidFill>
                  <a:srgbClr val="C00000"/>
                </a:solidFill>
              </a:rPr>
              <a:t>Ha : </a:t>
            </a:r>
            <a:r>
              <a:rPr lang="ko-KR" altLang="en-US" sz="2400" dirty="0" smtClean="0">
                <a:solidFill>
                  <a:srgbClr val="C00000"/>
                </a:solidFill>
              </a:rPr>
              <a:t>가격 분포는 </a:t>
            </a:r>
            <a:r>
              <a:rPr lang="ko-KR" altLang="en-US" sz="2400" dirty="0" err="1" smtClean="0">
                <a:solidFill>
                  <a:srgbClr val="C00000"/>
                </a:solidFill>
              </a:rPr>
              <a:t>정규성을</a:t>
            </a:r>
            <a:r>
              <a:rPr lang="ko-KR" altLang="en-US" sz="2400" dirty="0" smtClean="0">
                <a:solidFill>
                  <a:srgbClr val="C00000"/>
                </a:solidFill>
              </a:rPr>
              <a:t> 띄지 않는다</a:t>
            </a:r>
            <a:r>
              <a:rPr lang="en-US" altLang="ko-KR" sz="2400" dirty="0" smtClean="0">
                <a:solidFill>
                  <a:srgbClr val="C00000"/>
                </a:solidFill>
              </a:rPr>
              <a:t>. </a:t>
            </a:r>
            <a:r>
              <a:rPr lang="ko-KR" altLang="en-US" sz="2400" dirty="0" smtClean="0">
                <a:solidFill>
                  <a:srgbClr val="C00000"/>
                </a:solidFill>
              </a:rPr>
              <a:t> </a:t>
            </a:r>
            <a:endParaRPr lang="ko-KR" altLang="en-US" sz="2400" dirty="0">
              <a:solidFill>
                <a:srgbClr val="C0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274191" y="2783058"/>
            <a:ext cx="5638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 smtClean="0">
                <a:solidFill>
                  <a:srgbClr val="C00000"/>
                </a:solidFill>
              </a:rPr>
              <a:t>P.Value</a:t>
            </a:r>
            <a:r>
              <a:rPr lang="en-US" altLang="ko-KR" sz="2400" dirty="0" smtClean="0">
                <a:solidFill>
                  <a:srgbClr val="C00000"/>
                </a:solidFill>
              </a:rPr>
              <a:t> &lt; 0.05 (5%) </a:t>
            </a:r>
          </a:p>
          <a:p>
            <a:r>
              <a:rPr lang="ko-KR" altLang="en-US" sz="2400" dirty="0" err="1" smtClean="0">
                <a:solidFill>
                  <a:srgbClr val="C00000"/>
                </a:solidFill>
              </a:rPr>
              <a:t>귀무가설</a:t>
            </a:r>
            <a:r>
              <a:rPr lang="ko-KR" altLang="en-US" sz="2400" dirty="0" smtClean="0">
                <a:solidFill>
                  <a:srgbClr val="C00000"/>
                </a:solidFill>
              </a:rPr>
              <a:t> 기각 </a:t>
            </a:r>
            <a:r>
              <a:rPr lang="en-US" altLang="ko-KR" sz="2400" dirty="0" smtClean="0">
                <a:solidFill>
                  <a:srgbClr val="C00000"/>
                </a:solidFill>
              </a:rPr>
              <a:t>= </a:t>
            </a:r>
            <a:r>
              <a:rPr lang="ko-KR" altLang="en-US" sz="2400" dirty="0" err="1" smtClean="0">
                <a:solidFill>
                  <a:srgbClr val="C00000"/>
                </a:solidFill>
              </a:rPr>
              <a:t>정규성을</a:t>
            </a:r>
            <a:r>
              <a:rPr lang="ko-KR" altLang="en-US" sz="2400" dirty="0" smtClean="0">
                <a:solidFill>
                  <a:srgbClr val="C00000"/>
                </a:solidFill>
              </a:rPr>
              <a:t> 띄지 않는다</a:t>
            </a:r>
            <a:r>
              <a:rPr lang="en-US" altLang="ko-KR" sz="2400" dirty="0" smtClean="0">
                <a:solidFill>
                  <a:srgbClr val="C00000"/>
                </a:solidFill>
              </a:rPr>
              <a:t>.</a:t>
            </a:r>
            <a:endParaRPr lang="ko-KR" altLang="en-US" sz="2400" dirty="0">
              <a:solidFill>
                <a:srgbClr val="C0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 l="3290" t="34532" r="4901" b="11181"/>
          <a:stretch>
            <a:fillRect/>
          </a:stretch>
        </p:blipFill>
        <p:spPr bwMode="auto">
          <a:xfrm>
            <a:off x="0" y="3334042"/>
            <a:ext cx="8102991" cy="2813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1123121" y="331575"/>
            <a:ext cx="9601200" cy="1142385"/>
          </a:xfrm>
        </p:spPr>
        <p:txBody>
          <a:bodyPr rtlCol="0"/>
          <a:lstStyle/>
          <a:p>
            <a:r>
              <a:rPr lang="en-US" altLang="ko-KR" dirty="0" smtClean="0"/>
              <a:t>Analyze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 b="59450"/>
          <a:stretch>
            <a:fillRect/>
          </a:stretch>
        </p:blipFill>
        <p:spPr bwMode="auto">
          <a:xfrm>
            <a:off x="4652969" y="1350500"/>
            <a:ext cx="7539031" cy="4754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4389120" y="492369"/>
            <a:ext cx="72870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solidFill>
                  <a:srgbClr val="C00000"/>
                </a:solidFill>
              </a:rPr>
              <a:t>각 집단간 비교 분석 실시 </a:t>
            </a:r>
            <a:r>
              <a:rPr lang="en-US" altLang="ko-KR" sz="2800" dirty="0" smtClean="0">
                <a:solidFill>
                  <a:srgbClr val="C00000"/>
                </a:solidFill>
              </a:rPr>
              <a:t>“ANOVA </a:t>
            </a:r>
            <a:r>
              <a:rPr lang="ko-KR" altLang="en-US" sz="2800" dirty="0" smtClean="0">
                <a:solidFill>
                  <a:srgbClr val="C00000"/>
                </a:solidFill>
              </a:rPr>
              <a:t>분석</a:t>
            </a:r>
            <a:r>
              <a:rPr lang="en-US" altLang="ko-KR" sz="2800" dirty="0" smtClean="0">
                <a:solidFill>
                  <a:srgbClr val="C00000"/>
                </a:solidFill>
              </a:rPr>
              <a:t>”</a:t>
            </a:r>
            <a:endParaRPr lang="ko-KR" altLang="en-US" sz="2800" dirty="0">
              <a:solidFill>
                <a:srgbClr val="C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6334780"/>
            <a:ext cx="72870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solidFill>
                  <a:srgbClr val="C00000"/>
                </a:solidFill>
              </a:rPr>
              <a:t>브랜드 별 좋아요 수</a:t>
            </a:r>
            <a:endParaRPr lang="ko-KR" altLang="en-US" sz="2800" dirty="0">
              <a:solidFill>
                <a:srgbClr val="C0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1123121" y="331575"/>
            <a:ext cx="9601200" cy="1142385"/>
          </a:xfrm>
        </p:spPr>
        <p:txBody>
          <a:bodyPr rtlCol="0"/>
          <a:lstStyle/>
          <a:p>
            <a:r>
              <a:rPr lang="en-US" altLang="ko-KR" dirty="0" smtClean="0"/>
              <a:t>Analyze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 b="14928"/>
          <a:stretch>
            <a:fillRect/>
          </a:stretch>
        </p:blipFill>
        <p:spPr bwMode="auto">
          <a:xfrm>
            <a:off x="2934654" y="1860305"/>
            <a:ext cx="8322060" cy="2725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4529797" y="717453"/>
            <a:ext cx="72589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srgbClr val="C00000"/>
                </a:solidFill>
              </a:rPr>
              <a:t>H0 : </a:t>
            </a:r>
            <a:r>
              <a:rPr lang="ko-KR" altLang="en-US" sz="2400" dirty="0" smtClean="0">
                <a:solidFill>
                  <a:srgbClr val="C00000"/>
                </a:solidFill>
              </a:rPr>
              <a:t>각 브랜드 별 추천수 유의차이가 없다 </a:t>
            </a:r>
            <a:endParaRPr lang="en-US" altLang="ko-KR" sz="2400" dirty="0" smtClean="0">
              <a:solidFill>
                <a:srgbClr val="C00000"/>
              </a:solidFill>
            </a:endParaRPr>
          </a:p>
          <a:p>
            <a:r>
              <a:rPr lang="en-US" altLang="ko-KR" sz="2400" dirty="0" smtClean="0">
                <a:solidFill>
                  <a:srgbClr val="C00000"/>
                </a:solidFill>
              </a:rPr>
              <a:t>Ha : </a:t>
            </a:r>
            <a:r>
              <a:rPr lang="ko-KR" altLang="en-US" sz="2400" dirty="0" smtClean="0">
                <a:solidFill>
                  <a:srgbClr val="C00000"/>
                </a:solidFill>
              </a:rPr>
              <a:t>각 브랜드 별 추천수 </a:t>
            </a:r>
            <a:r>
              <a:rPr lang="ko-KR" altLang="en-US" sz="2400" dirty="0" err="1" smtClean="0">
                <a:solidFill>
                  <a:srgbClr val="C00000"/>
                </a:solidFill>
              </a:rPr>
              <a:t>유의차가</a:t>
            </a:r>
            <a:r>
              <a:rPr lang="ko-KR" altLang="en-US" sz="2400" dirty="0" smtClean="0">
                <a:solidFill>
                  <a:srgbClr val="C00000"/>
                </a:solidFill>
              </a:rPr>
              <a:t> 발생한다 </a:t>
            </a:r>
            <a:endParaRPr lang="ko-KR" altLang="en-US" sz="2400" dirty="0">
              <a:solidFill>
                <a:srgbClr val="C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36098" y="4783017"/>
            <a:ext cx="114792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solidFill>
                  <a:srgbClr val="C00000"/>
                </a:solidFill>
              </a:rPr>
              <a:t>통계적 결론 </a:t>
            </a:r>
            <a:r>
              <a:rPr lang="en-US" altLang="ko-KR" sz="2400" dirty="0" smtClean="0">
                <a:solidFill>
                  <a:srgbClr val="C00000"/>
                </a:solidFill>
              </a:rPr>
              <a:t>: P. Value </a:t>
            </a:r>
            <a:r>
              <a:rPr lang="ko-KR" altLang="en-US" sz="2400" dirty="0" smtClean="0">
                <a:solidFill>
                  <a:srgbClr val="C00000"/>
                </a:solidFill>
              </a:rPr>
              <a:t>값이 </a:t>
            </a:r>
            <a:r>
              <a:rPr lang="en-US" altLang="ko-KR" sz="2400" dirty="0" smtClean="0">
                <a:solidFill>
                  <a:srgbClr val="C00000"/>
                </a:solidFill>
              </a:rPr>
              <a:t>0.2586 </a:t>
            </a:r>
            <a:r>
              <a:rPr lang="ko-KR" altLang="en-US" sz="2400" dirty="0" smtClean="0">
                <a:solidFill>
                  <a:srgbClr val="C00000"/>
                </a:solidFill>
              </a:rPr>
              <a:t>으로 </a:t>
            </a:r>
            <a:r>
              <a:rPr lang="en-US" altLang="ko-KR" sz="2400" dirty="0" smtClean="0">
                <a:solidFill>
                  <a:srgbClr val="C00000"/>
                </a:solidFill>
              </a:rPr>
              <a:t>“ </a:t>
            </a:r>
            <a:r>
              <a:rPr lang="ko-KR" altLang="en-US" sz="2400" dirty="0" err="1" smtClean="0">
                <a:solidFill>
                  <a:srgbClr val="C00000"/>
                </a:solidFill>
              </a:rPr>
              <a:t>귀무가설기각실패</a:t>
            </a:r>
            <a:r>
              <a:rPr lang="en-US" altLang="ko-KR" sz="2400" dirty="0" smtClean="0">
                <a:solidFill>
                  <a:srgbClr val="C00000"/>
                </a:solidFill>
              </a:rPr>
              <a:t>”</a:t>
            </a:r>
          </a:p>
          <a:p>
            <a:endParaRPr lang="en-US" altLang="ko-KR" sz="2400" dirty="0" smtClean="0">
              <a:solidFill>
                <a:srgbClr val="C00000"/>
              </a:solidFill>
            </a:endParaRPr>
          </a:p>
          <a:p>
            <a:r>
              <a:rPr lang="ko-KR" altLang="en-US" sz="2400" dirty="0" smtClean="0">
                <a:solidFill>
                  <a:srgbClr val="C00000"/>
                </a:solidFill>
              </a:rPr>
              <a:t>사실적 결론 </a:t>
            </a:r>
            <a:r>
              <a:rPr lang="en-US" altLang="ko-KR" sz="2400" dirty="0" smtClean="0">
                <a:solidFill>
                  <a:srgbClr val="C00000"/>
                </a:solidFill>
              </a:rPr>
              <a:t>: </a:t>
            </a:r>
            <a:r>
              <a:rPr lang="ko-KR" altLang="en-US" sz="2400" dirty="0" smtClean="0">
                <a:solidFill>
                  <a:srgbClr val="C00000"/>
                </a:solidFill>
              </a:rPr>
              <a:t>각 브랜드 별 상품의 추천수의 유의차이는 없다고 판단</a:t>
            </a:r>
            <a:endParaRPr lang="ko-KR" altLang="en-US" sz="2400" dirty="0">
              <a:solidFill>
                <a:srgbClr val="C00000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345723" y="3784209"/>
            <a:ext cx="1814732" cy="942536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0" y="6334780"/>
            <a:ext cx="72870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solidFill>
                  <a:srgbClr val="C00000"/>
                </a:solidFill>
              </a:rPr>
              <a:t>브랜드 별 좋아요 수</a:t>
            </a:r>
            <a:endParaRPr lang="ko-KR" altLang="en-US" sz="2800" dirty="0">
              <a:solidFill>
                <a:srgbClr val="C0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 t="9260" r="14896" b="3402"/>
          <a:stretch>
            <a:fillRect/>
          </a:stretch>
        </p:blipFill>
        <p:spPr bwMode="auto">
          <a:xfrm>
            <a:off x="4051496" y="253219"/>
            <a:ext cx="7539368" cy="45016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TextBox 3"/>
          <p:cNvSpPr txBox="1"/>
          <p:nvPr/>
        </p:nvSpPr>
        <p:spPr>
          <a:xfrm>
            <a:off x="0" y="6334780"/>
            <a:ext cx="72870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solidFill>
                  <a:srgbClr val="C00000"/>
                </a:solidFill>
              </a:rPr>
              <a:t>브랜드 별 가격 분포</a:t>
            </a:r>
            <a:endParaRPr lang="ko-KR" altLang="en-US" sz="2800" dirty="0">
              <a:solidFill>
                <a:srgbClr val="C00000"/>
              </a:solidFill>
            </a:endParaRPr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123121" y="331575"/>
            <a:ext cx="9601200" cy="1142385"/>
          </a:xfrm>
        </p:spPr>
        <p:txBody>
          <a:bodyPr rtlCol="0"/>
          <a:lstStyle/>
          <a:p>
            <a:r>
              <a:rPr lang="en-US" altLang="ko-KR" dirty="0" smtClean="0"/>
              <a:t>Analyze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/>
          <a:srcRect t="24789" b="22804"/>
          <a:stretch>
            <a:fillRect/>
          </a:stretch>
        </p:blipFill>
        <p:spPr bwMode="auto">
          <a:xfrm>
            <a:off x="493539" y="4501662"/>
            <a:ext cx="11238915" cy="16459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1123121" y="331575"/>
            <a:ext cx="9601200" cy="1142385"/>
          </a:xfrm>
        </p:spPr>
        <p:txBody>
          <a:bodyPr rtlCol="0"/>
          <a:lstStyle/>
          <a:p>
            <a:r>
              <a:rPr lang="en-US" altLang="ko-KR" dirty="0" smtClean="0"/>
              <a:t>Analyze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29797" y="717453"/>
            <a:ext cx="72589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srgbClr val="C00000"/>
                </a:solidFill>
              </a:rPr>
              <a:t>H0 : </a:t>
            </a:r>
            <a:r>
              <a:rPr lang="ko-KR" altLang="en-US" sz="2400" dirty="0" smtClean="0">
                <a:solidFill>
                  <a:srgbClr val="C00000"/>
                </a:solidFill>
              </a:rPr>
              <a:t>각 브랜드 별 가격은 유의차이가 없다 </a:t>
            </a:r>
            <a:endParaRPr lang="en-US" altLang="ko-KR" sz="2400" dirty="0" smtClean="0">
              <a:solidFill>
                <a:srgbClr val="C00000"/>
              </a:solidFill>
            </a:endParaRPr>
          </a:p>
          <a:p>
            <a:r>
              <a:rPr lang="en-US" altLang="ko-KR" sz="2400" dirty="0" smtClean="0">
                <a:solidFill>
                  <a:srgbClr val="C00000"/>
                </a:solidFill>
              </a:rPr>
              <a:t>Ha : </a:t>
            </a:r>
            <a:r>
              <a:rPr lang="ko-KR" altLang="en-US" sz="2400" dirty="0" smtClean="0">
                <a:solidFill>
                  <a:srgbClr val="C00000"/>
                </a:solidFill>
              </a:rPr>
              <a:t>각 브랜드 별 가격은 </a:t>
            </a:r>
            <a:r>
              <a:rPr lang="ko-KR" altLang="en-US" sz="2400" dirty="0" err="1" smtClean="0">
                <a:solidFill>
                  <a:srgbClr val="C00000"/>
                </a:solidFill>
              </a:rPr>
              <a:t>유의차가</a:t>
            </a:r>
            <a:r>
              <a:rPr lang="ko-KR" altLang="en-US" sz="2400" dirty="0" smtClean="0">
                <a:solidFill>
                  <a:srgbClr val="C00000"/>
                </a:solidFill>
              </a:rPr>
              <a:t> 발생한다 </a:t>
            </a:r>
            <a:endParaRPr lang="ko-KR" altLang="en-US" sz="2400" dirty="0">
              <a:solidFill>
                <a:srgbClr val="C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36098" y="4783017"/>
            <a:ext cx="114792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solidFill>
                  <a:srgbClr val="C00000"/>
                </a:solidFill>
              </a:rPr>
              <a:t>통계적 결론 </a:t>
            </a:r>
            <a:r>
              <a:rPr lang="en-US" altLang="ko-KR" sz="2400" dirty="0" smtClean="0">
                <a:solidFill>
                  <a:srgbClr val="C00000"/>
                </a:solidFill>
              </a:rPr>
              <a:t>: P. Value </a:t>
            </a:r>
            <a:r>
              <a:rPr lang="ko-KR" altLang="en-US" sz="2400" dirty="0" smtClean="0">
                <a:solidFill>
                  <a:srgbClr val="C00000"/>
                </a:solidFill>
              </a:rPr>
              <a:t>값이</a:t>
            </a:r>
            <a:r>
              <a:rPr lang="en-US" altLang="ko-KR" sz="2400" dirty="0" smtClean="0">
                <a:solidFill>
                  <a:srgbClr val="C00000"/>
                </a:solidFill>
              </a:rPr>
              <a:t> </a:t>
            </a:r>
            <a:r>
              <a:rPr lang="en-US" altLang="ko-KR" sz="2400" dirty="0" smtClean="0">
                <a:solidFill>
                  <a:srgbClr val="C00000"/>
                </a:solidFill>
              </a:rPr>
              <a:t>0.05 (5%)</a:t>
            </a:r>
            <a:r>
              <a:rPr lang="ko-KR" altLang="en-US" sz="2400" dirty="0" smtClean="0">
                <a:solidFill>
                  <a:srgbClr val="C00000"/>
                </a:solidFill>
              </a:rPr>
              <a:t>미만으로 </a:t>
            </a:r>
            <a:r>
              <a:rPr lang="en-US" altLang="ko-KR" sz="2400" dirty="0" smtClean="0">
                <a:solidFill>
                  <a:srgbClr val="C00000"/>
                </a:solidFill>
              </a:rPr>
              <a:t>“ </a:t>
            </a:r>
            <a:r>
              <a:rPr lang="ko-KR" altLang="en-US" sz="2400" dirty="0" err="1" smtClean="0">
                <a:solidFill>
                  <a:srgbClr val="C00000"/>
                </a:solidFill>
              </a:rPr>
              <a:t>귀무가설기각</a:t>
            </a:r>
            <a:r>
              <a:rPr lang="en-US" altLang="ko-KR" sz="2400" dirty="0" smtClean="0">
                <a:solidFill>
                  <a:srgbClr val="C00000"/>
                </a:solidFill>
              </a:rPr>
              <a:t>”</a:t>
            </a:r>
          </a:p>
          <a:p>
            <a:endParaRPr lang="en-US" altLang="ko-KR" sz="2400" dirty="0" smtClean="0">
              <a:solidFill>
                <a:srgbClr val="C00000"/>
              </a:solidFill>
            </a:endParaRPr>
          </a:p>
          <a:p>
            <a:r>
              <a:rPr lang="ko-KR" altLang="en-US" sz="2400" dirty="0" smtClean="0">
                <a:solidFill>
                  <a:srgbClr val="C00000"/>
                </a:solidFill>
              </a:rPr>
              <a:t>사실적 결론 </a:t>
            </a:r>
            <a:r>
              <a:rPr lang="en-US" altLang="ko-KR" sz="2400" dirty="0" smtClean="0">
                <a:solidFill>
                  <a:srgbClr val="C00000"/>
                </a:solidFill>
              </a:rPr>
              <a:t>: </a:t>
            </a:r>
            <a:r>
              <a:rPr lang="ko-KR" altLang="en-US" sz="2400" dirty="0" smtClean="0">
                <a:solidFill>
                  <a:srgbClr val="C00000"/>
                </a:solidFill>
              </a:rPr>
              <a:t>각 브랜드 별 상품의 가격은 서로 </a:t>
            </a:r>
            <a:r>
              <a:rPr lang="ko-KR" altLang="en-US" sz="2400" dirty="0" err="1" smtClean="0">
                <a:solidFill>
                  <a:srgbClr val="C00000"/>
                </a:solidFill>
              </a:rPr>
              <a:t>유의차가</a:t>
            </a:r>
            <a:r>
              <a:rPr lang="ko-KR" altLang="en-US" sz="2400" dirty="0" smtClean="0">
                <a:solidFill>
                  <a:srgbClr val="C00000"/>
                </a:solidFill>
              </a:rPr>
              <a:t> 존재한다</a:t>
            </a:r>
            <a:endParaRPr lang="ko-KR" altLang="en-US" sz="2400" dirty="0">
              <a:solidFill>
                <a:srgbClr val="C0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6334780"/>
            <a:ext cx="72870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solidFill>
                  <a:srgbClr val="C00000"/>
                </a:solidFill>
              </a:rPr>
              <a:t>브랜드 별 가격 분포</a:t>
            </a:r>
            <a:endParaRPr lang="ko-KR" altLang="en-US" sz="2800" dirty="0">
              <a:solidFill>
                <a:srgbClr val="C00000"/>
              </a:solidFill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/>
          <a:srcRect b="14648"/>
          <a:stretch>
            <a:fillRect/>
          </a:stretch>
        </p:blipFill>
        <p:spPr bwMode="auto">
          <a:xfrm>
            <a:off x="3520954" y="1634564"/>
            <a:ext cx="8567292" cy="29374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직사각형 7"/>
          <p:cNvSpPr/>
          <p:nvPr/>
        </p:nvSpPr>
        <p:spPr>
          <a:xfrm>
            <a:off x="6006905" y="3910819"/>
            <a:ext cx="1434904" cy="689316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23121" y="331575"/>
            <a:ext cx="9601200" cy="1142385"/>
          </a:xfrm>
        </p:spPr>
        <p:txBody>
          <a:bodyPr rtlCol="0"/>
          <a:lstStyle/>
          <a:p>
            <a:pPr rtl="0"/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Feed Back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452733939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 txBox="1">
            <a:spLocks/>
          </p:cNvSpPr>
          <p:nvPr/>
        </p:nvSpPr>
        <p:spPr>
          <a:xfrm>
            <a:off x="805070" y="344557"/>
            <a:ext cx="9601200" cy="1142385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smtClean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Benchmarking</a:t>
            </a:r>
            <a:endParaRPr kumimoji="0" lang="en-US" altLang="ko-KR" sz="4400" b="1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pic>
        <p:nvPicPr>
          <p:cNvPr id="7170" name="Picture 2" descr="C:\Users\rlack\Desktop\프로젝트 기획발표\골듴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2035" y="1082607"/>
            <a:ext cx="5181600" cy="2957250"/>
          </a:xfrm>
          <a:prstGeom prst="rect">
            <a:avLst/>
          </a:prstGeom>
          <a:noFill/>
        </p:spPr>
      </p:pic>
      <p:pic>
        <p:nvPicPr>
          <p:cNvPr id="7171" name="Picture 3" descr="C:\Users\rlack\Desktop\프로젝트 기획발표\골듵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01801" y="4121426"/>
            <a:ext cx="5056049" cy="2736574"/>
          </a:xfrm>
          <a:prstGeom prst="rect">
            <a:avLst/>
          </a:prstGeom>
          <a:noFill/>
        </p:spPr>
      </p:pic>
      <p:pic>
        <p:nvPicPr>
          <p:cNvPr id="7173" name="Picture 5" descr="C:\Users\rlack\Desktop\프로젝트 기획발표\골롤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395442" y="1064525"/>
            <a:ext cx="6796558" cy="57934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154430291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0151" y="208432"/>
            <a:ext cx="9601200" cy="1142385"/>
          </a:xfrm>
        </p:spPr>
        <p:txBody>
          <a:bodyPr rtlCol="0"/>
          <a:lstStyle/>
          <a:p>
            <a:pPr rtl="0"/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프로젝트의 주요 포인트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4" name="내용 개체 틀 3" descr="왼쪽에서 오른쪽으로 정렬된 3개의 단계와 각 단계에 대한 작업 설명이 있는 프로세스 화살표형 다이어그램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="" xmlns:p14="http://schemas.microsoft.com/office/powerpoint/2010/main" val="2474722938"/>
              </p:ext>
            </p:extLst>
          </p:nvPr>
        </p:nvGraphicFramePr>
        <p:xfrm>
          <a:off x="963386" y="1915885"/>
          <a:ext cx="10276114" cy="42073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026" name="Picture 2" descr="C:\Users\rlack\Desktop\프로젝트 기획발표\2018-08-10 02;28;34.PN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535947" y="2301355"/>
            <a:ext cx="10930468" cy="355610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276151585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/>
          <p:cNvGrpSpPr/>
          <p:nvPr/>
        </p:nvGrpSpPr>
        <p:grpSpPr>
          <a:xfrm>
            <a:off x="0" y="1962508"/>
            <a:ext cx="11934019" cy="3453326"/>
            <a:chOff x="257981" y="2616883"/>
            <a:chExt cx="13732166" cy="3453326"/>
          </a:xfrm>
        </p:grpSpPr>
        <p:pic>
          <p:nvPicPr>
            <p:cNvPr id="3074" name="Picture 2"/>
            <p:cNvPicPr>
              <a:picLocks noChangeAspect="1" noChangeArrowheads="1"/>
            </p:cNvPicPr>
            <p:nvPr/>
          </p:nvPicPr>
          <p:blipFill>
            <a:blip r:embed="rId3"/>
            <a:srcRect t="2038"/>
            <a:stretch>
              <a:fillRect/>
            </a:stretch>
          </p:blipFill>
          <p:spPr bwMode="auto">
            <a:xfrm>
              <a:off x="5704143" y="2708258"/>
              <a:ext cx="5156116" cy="32986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3075" name="Picture 3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257981" y="2616883"/>
              <a:ext cx="5411299" cy="34533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3076" name="Picture 4" descr="C:\Users\rlack\Desktop\하지프로젝트\조아연.png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10393852" y="2848027"/>
              <a:ext cx="3596295" cy="3080825"/>
            </a:xfrm>
            <a:prstGeom prst="rect">
              <a:avLst/>
            </a:prstGeom>
            <a:noFill/>
          </p:spPr>
        </p:pic>
      </p:grpSp>
      <p:sp>
        <p:nvSpPr>
          <p:cNvPr id="11" name="제목 1"/>
          <p:cNvSpPr>
            <a:spLocks noGrp="1"/>
          </p:cNvSpPr>
          <p:nvPr>
            <p:ph type="title"/>
          </p:nvPr>
        </p:nvSpPr>
        <p:spPr>
          <a:xfrm>
            <a:off x="620151" y="208432"/>
            <a:ext cx="9601200" cy="1142385"/>
          </a:xfrm>
        </p:spPr>
        <p:txBody>
          <a:bodyPr rtlCol="0"/>
          <a:lstStyle/>
          <a:p>
            <a:pPr rtl="0"/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프로젝트의 주요 포인트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76151585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76421" y="306905"/>
            <a:ext cx="9601200" cy="1142385"/>
          </a:xfrm>
        </p:spPr>
        <p:txBody>
          <a:bodyPr rtlCol="0"/>
          <a:lstStyle/>
          <a:p>
            <a:pPr rtl="0"/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프로젝트의 주요 포인트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(MVC)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ko-KR" dirty="0" smtClean="0"/>
              <a:t> </a:t>
            </a:r>
            <a:endParaRPr lang="ko-KR" altLang="en-US" dirty="0"/>
          </a:p>
        </p:txBody>
      </p:sp>
      <p:pic>
        <p:nvPicPr>
          <p:cNvPr id="2050" name="Picture 2" descr="C:\Users\rlack\Desktop\하지프로젝트\MVC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125755"/>
            <a:ext cx="7417910" cy="5563432"/>
          </a:xfrm>
          <a:prstGeom prst="rect">
            <a:avLst/>
          </a:prstGeom>
          <a:noFill/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456683" y="487825"/>
            <a:ext cx="4392555" cy="61943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직사각형 10"/>
          <p:cNvSpPr/>
          <p:nvPr/>
        </p:nvSpPr>
        <p:spPr>
          <a:xfrm>
            <a:off x="7596554" y="1153551"/>
            <a:ext cx="3291840" cy="1617784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7622345" y="3022209"/>
            <a:ext cx="3291840" cy="2604868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7709095" y="6246056"/>
            <a:ext cx="3219158" cy="379828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76151585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rlack\Desktop\하지프로젝트\페이지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50326" y="589024"/>
            <a:ext cx="11641674" cy="5825844"/>
          </a:xfrm>
          <a:prstGeom prst="rect">
            <a:avLst/>
          </a:prstGeom>
          <a:noFill/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77949" y="0"/>
            <a:ext cx="9601200" cy="1142385"/>
          </a:xfrm>
        </p:spPr>
        <p:txBody>
          <a:bodyPr/>
          <a:lstStyle/>
          <a:p>
            <a:r>
              <a:rPr lang="en-US" altLang="ko-KR" dirty="0" err="1" smtClean="0"/>
              <a:t>OverView</a:t>
            </a:r>
            <a:endParaRPr lang="ko-KR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f03031015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_16308535_TF03031015.potx" id="{F6057CD7-E939-41B0-9CD8-F78C3ECD62E6}" vid="{727B2B63-277E-450C-810D-266E0B2ED1D9}"/>
    </a:ext>
  </a:extLst>
</a:theme>
</file>

<file path=ppt/theme/theme2.xml><?xml version="1.0" encoding="utf-8"?>
<a:theme xmlns:a="http://schemas.openxmlformats.org/drawingml/2006/main" name="Office 테마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tf03031015</Template>
  <TotalTime>1855</TotalTime>
  <Words>938</Words>
  <Application>Microsoft Office PowerPoint</Application>
  <PresentationFormat>사용자 지정</PresentationFormat>
  <Paragraphs>311</Paragraphs>
  <Slides>45</Slides>
  <Notes>8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45</vt:i4>
      </vt:variant>
    </vt:vector>
  </HeadingPairs>
  <TitlesOfParts>
    <vt:vector size="46" baseType="lpstr">
      <vt:lpstr>tf03031015</vt:lpstr>
      <vt:lpstr>Deviner</vt:lpstr>
      <vt:lpstr>Identify Problem</vt:lpstr>
      <vt:lpstr>슬라이드 3</vt:lpstr>
      <vt:lpstr> Object</vt:lpstr>
      <vt:lpstr>슬라이드 5</vt:lpstr>
      <vt:lpstr>프로젝트의 주요 포인트</vt:lpstr>
      <vt:lpstr>프로젝트의 주요 포인트</vt:lpstr>
      <vt:lpstr>프로젝트의 주요 포인트 (MVC)</vt:lpstr>
      <vt:lpstr>OverView</vt:lpstr>
      <vt:lpstr>Data Base </vt:lpstr>
      <vt:lpstr>Data Base </vt:lpstr>
      <vt:lpstr>Product Data Crawling </vt:lpstr>
      <vt:lpstr>Product Data Crawling </vt:lpstr>
      <vt:lpstr>Product Data Crawling </vt:lpstr>
      <vt:lpstr>View </vt:lpstr>
      <vt:lpstr>Join</vt:lpstr>
      <vt:lpstr>Join</vt:lpstr>
      <vt:lpstr>Join</vt:lpstr>
      <vt:lpstr>Login </vt:lpstr>
      <vt:lpstr>Home Page </vt:lpstr>
      <vt:lpstr>Home Page </vt:lpstr>
      <vt:lpstr>View</vt:lpstr>
      <vt:lpstr>Product Rank </vt:lpstr>
      <vt:lpstr>Product Rank </vt:lpstr>
      <vt:lpstr>Hit up</vt:lpstr>
      <vt:lpstr>Hit up</vt:lpstr>
      <vt:lpstr>Rank Page</vt:lpstr>
      <vt:lpstr>Product Category </vt:lpstr>
      <vt:lpstr>Product Category </vt:lpstr>
      <vt:lpstr>Comment </vt:lpstr>
      <vt:lpstr>Comment </vt:lpstr>
      <vt:lpstr>Product Page </vt:lpstr>
      <vt:lpstr>View</vt:lpstr>
      <vt:lpstr>슬라이드 34</vt:lpstr>
      <vt:lpstr>Service demonstration</vt:lpstr>
      <vt:lpstr>Analyze</vt:lpstr>
      <vt:lpstr>Analyze</vt:lpstr>
      <vt:lpstr>Analyze</vt:lpstr>
      <vt:lpstr>Analyze</vt:lpstr>
      <vt:lpstr>Analyze</vt:lpstr>
      <vt:lpstr>Analyze</vt:lpstr>
      <vt:lpstr>Analyze</vt:lpstr>
      <vt:lpstr>Analyze</vt:lpstr>
      <vt:lpstr>Analyze</vt:lpstr>
      <vt:lpstr>Feed Back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프로젝트 제목</dc:title>
  <dc:creator>JongChan Kim</dc:creator>
  <cp:lastModifiedBy>JongChan Kim</cp:lastModifiedBy>
  <cp:revision>117</cp:revision>
  <dcterms:created xsi:type="dcterms:W3CDTF">2018-08-09T15:25:11Z</dcterms:created>
  <dcterms:modified xsi:type="dcterms:W3CDTF">2018-08-30T07:34:50Z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InternalTags">
    <vt:lpwstr/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